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6.jpg" ContentType="image/png"/>
  <Override PartName="/ppt/media/image27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08" r:id="rId4"/>
    <p:sldId id="260" r:id="rId5"/>
    <p:sldId id="306" r:id="rId6"/>
    <p:sldId id="309" r:id="rId7"/>
    <p:sldId id="265" r:id="rId8"/>
    <p:sldId id="307" r:id="rId9"/>
    <p:sldId id="267" r:id="rId10"/>
    <p:sldId id="268" r:id="rId11"/>
    <p:sldId id="269" r:id="rId12"/>
    <p:sldId id="276" r:id="rId13"/>
    <p:sldId id="310" r:id="rId14"/>
    <p:sldId id="298" r:id="rId15"/>
    <p:sldId id="296" r:id="rId16"/>
    <p:sldId id="303" r:id="rId17"/>
    <p:sldId id="30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99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5A29F-DEA9-4303-B1A3-46D29918CE56}" type="doc">
      <dgm:prSet loTypeId="urn:microsoft.com/office/officeart/2005/8/layout/radial1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E"/>
        </a:p>
      </dgm:t>
    </dgm:pt>
    <dgm:pt modelId="{88AAADE3-45C1-44FE-8189-3E26D8838AC3}">
      <dgm:prSet phldrT="[Text]"/>
      <dgm:spPr/>
      <dgm:t>
        <a:bodyPr/>
        <a:lstStyle/>
        <a:p>
          <a:r>
            <a:rPr lang="en-US"/>
            <a:t>blockchain</a:t>
          </a:r>
          <a:endParaRPr lang="en-IE"/>
        </a:p>
      </dgm:t>
    </dgm:pt>
    <dgm:pt modelId="{72D5D709-E15A-4DEC-9C86-150AB3BB81E4}" type="parTrans" cxnId="{2ED07563-1C00-47AD-8C33-D20CE35A4F14}">
      <dgm:prSet/>
      <dgm:spPr/>
      <dgm:t>
        <a:bodyPr/>
        <a:lstStyle/>
        <a:p>
          <a:endParaRPr lang="en-IE"/>
        </a:p>
      </dgm:t>
    </dgm:pt>
    <dgm:pt modelId="{6BA90E51-3CD2-438E-9FEF-E3FCD8FA3EFB}" type="sibTrans" cxnId="{2ED07563-1C00-47AD-8C33-D20CE35A4F14}">
      <dgm:prSet/>
      <dgm:spPr/>
      <dgm:t>
        <a:bodyPr/>
        <a:lstStyle/>
        <a:p>
          <a:endParaRPr lang="en-IE"/>
        </a:p>
      </dgm:t>
    </dgm:pt>
    <dgm:pt modelId="{6FDE1309-6105-4517-A6B5-90B0F0B7181F}">
      <dgm:prSet phldrT="[Text]"/>
      <dgm:spPr/>
      <dgm:t>
        <a:bodyPr/>
        <a:lstStyle/>
        <a:p>
          <a:r>
            <a:rPr lang="en-US"/>
            <a:t>crypto-currencies</a:t>
          </a:r>
          <a:endParaRPr lang="en-IE"/>
        </a:p>
      </dgm:t>
    </dgm:pt>
    <dgm:pt modelId="{C7E950A6-3F46-4B14-B8AA-A828081BC2CB}" type="parTrans" cxnId="{14EF6427-C649-4314-A975-44EC9B86DAA1}">
      <dgm:prSet/>
      <dgm:spPr/>
      <dgm:t>
        <a:bodyPr/>
        <a:lstStyle/>
        <a:p>
          <a:endParaRPr lang="en-IE"/>
        </a:p>
      </dgm:t>
    </dgm:pt>
    <dgm:pt modelId="{76E9F237-5895-4C71-8114-C414B0E85E2E}" type="sibTrans" cxnId="{14EF6427-C649-4314-A975-44EC9B86DAA1}">
      <dgm:prSet/>
      <dgm:spPr/>
      <dgm:t>
        <a:bodyPr/>
        <a:lstStyle/>
        <a:p>
          <a:endParaRPr lang="en-IE"/>
        </a:p>
      </dgm:t>
    </dgm:pt>
    <dgm:pt modelId="{F1046D1F-ABB3-4400-A93A-1EED15D59398}">
      <dgm:prSet phldrT="[Text]"/>
      <dgm:spPr/>
      <dgm:t>
        <a:bodyPr/>
        <a:lstStyle/>
        <a:p>
          <a:r>
            <a:rPr lang="en-US"/>
            <a:t>digital assets</a:t>
          </a:r>
          <a:endParaRPr lang="en-IE"/>
        </a:p>
      </dgm:t>
    </dgm:pt>
    <dgm:pt modelId="{605D8A57-E0FE-4534-9308-4CC73A55FC60}" type="parTrans" cxnId="{3007AC7E-39AF-4BB0-8E9D-0107BE816F9D}">
      <dgm:prSet/>
      <dgm:spPr/>
      <dgm:t>
        <a:bodyPr/>
        <a:lstStyle/>
        <a:p>
          <a:endParaRPr lang="en-IE"/>
        </a:p>
      </dgm:t>
    </dgm:pt>
    <dgm:pt modelId="{7F51E5E5-D624-4179-A8AA-3FF5CF8466B9}" type="sibTrans" cxnId="{3007AC7E-39AF-4BB0-8E9D-0107BE816F9D}">
      <dgm:prSet/>
      <dgm:spPr/>
      <dgm:t>
        <a:bodyPr/>
        <a:lstStyle/>
        <a:p>
          <a:endParaRPr lang="en-IE"/>
        </a:p>
      </dgm:t>
    </dgm:pt>
    <dgm:pt modelId="{4E04E99D-45E8-4F46-A33E-74672F569074}">
      <dgm:prSet phldrT="[Text]"/>
      <dgm:spPr/>
      <dgm:t>
        <a:bodyPr/>
        <a:lstStyle/>
        <a:p>
          <a:r>
            <a:rPr lang="en-US"/>
            <a:t>distributed ledger technology</a:t>
          </a:r>
          <a:endParaRPr lang="en-IE"/>
        </a:p>
      </dgm:t>
    </dgm:pt>
    <dgm:pt modelId="{7C2E091C-E8FD-4A9D-8890-A261148D26F1}" type="parTrans" cxnId="{91DF0DD2-9B2F-4FB0-8E87-6B5A8413DAE8}">
      <dgm:prSet/>
      <dgm:spPr/>
      <dgm:t>
        <a:bodyPr/>
        <a:lstStyle/>
        <a:p>
          <a:endParaRPr lang="en-IE"/>
        </a:p>
      </dgm:t>
    </dgm:pt>
    <dgm:pt modelId="{E178C488-1812-41DA-9ECF-5D25883F2F1A}" type="sibTrans" cxnId="{91DF0DD2-9B2F-4FB0-8E87-6B5A8413DAE8}">
      <dgm:prSet/>
      <dgm:spPr/>
      <dgm:t>
        <a:bodyPr/>
        <a:lstStyle/>
        <a:p>
          <a:endParaRPr lang="en-IE"/>
        </a:p>
      </dgm:t>
    </dgm:pt>
    <dgm:pt modelId="{A76C5014-9EA2-4C99-A1FF-09EAB039220A}">
      <dgm:prSet phldrT="[Text]"/>
      <dgm:spPr/>
      <dgm:t>
        <a:bodyPr/>
        <a:lstStyle/>
        <a:p>
          <a:r>
            <a:rPr lang="en-US"/>
            <a:t>democra-tization</a:t>
          </a:r>
          <a:endParaRPr lang="en-IE"/>
        </a:p>
      </dgm:t>
    </dgm:pt>
    <dgm:pt modelId="{AB906051-01C3-412A-A27D-C71A09764A74}" type="parTrans" cxnId="{EB81678D-45A2-4CE6-8B64-E4A3F5E75E2D}">
      <dgm:prSet/>
      <dgm:spPr/>
      <dgm:t>
        <a:bodyPr/>
        <a:lstStyle/>
        <a:p>
          <a:endParaRPr lang="en-IE"/>
        </a:p>
      </dgm:t>
    </dgm:pt>
    <dgm:pt modelId="{5DCA8BB9-7B0A-45A1-95EF-8012EA34DABA}" type="sibTrans" cxnId="{EB81678D-45A2-4CE6-8B64-E4A3F5E75E2D}">
      <dgm:prSet/>
      <dgm:spPr/>
      <dgm:t>
        <a:bodyPr/>
        <a:lstStyle/>
        <a:p>
          <a:endParaRPr lang="en-IE"/>
        </a:p>
      </dgm:t>
    </dgm:pt>
    <dgm:pt modelId="{508AA5BD-1E01-4AB4-AEC3-C3D23B3056B8}">
      <dgm:prSet/>
      <dgm:spPr/>
      <dgm:t>
        <a:bodyPr/>
        <a:lstStyle/>
        <a:p>
          <a:r>
            <a:rPr lang="en-US"/>
            <a:t>fintech</a:t>
          </a:r>
          <a:endParaRPr lang="en-IE"/>
        </a:p>
      </dgm:t>
    </dgm:pt>
    <dgm:pt modelId="{2C0E0E4A-AF2F-4A42-8B8D-CB8381A441F8}" type="parTrans" cxnId="{DC85D262-EAEB-4138-B7C0-F57AF76126AA}">
      <dgm:prSet/>
      <dgm:spPr/>
      <dgm:t>
        <a:bodyPr/>
        <a:lstStyle/>
        <a:p>
          <a:endParaRPr lang="en-IE"/>
        </a:p>
      </dgm:t>
    </dgm:pt>
    <dgm:pt modelId="{1725328C-8A03-4A69-B6A6-56F17E4395C8}" type="sibTrans" cxnId="{DC85D262-EAEB-4138-B7C0-F57AF76126AA}">
      <dgm:prSet/>
      <dgm:spPr/>
      <dgm:t>
        <a:bodyPr/>
        <a:lstStyle/>
        <a:p>
          <a:endParaRPr lang="en-IE"/>
        </a:p>
      </dgm:t>
    </dgm:pt>
    <dgm:pt modelId="{408C9F8C-DAFD-4405-882E-4105A418EE0B}">
      <dgm:prSet/>
      <dgm:spPr/>
      <dgm:t>
        <a:bodyPr/>
        <a:lstStyle/>
        <a:p>
          <a:r>
            <a:rPr lang="en-US"/>
            <a:t>legal</a:t>
          </a:r>
          <a:endParaRPr lang="en-IE"/>
        </a:p>
      </dgm:t>
    </dgm:pt>
    <dgm:pt modelId="{6AED3AFB-DB86-450E-AC13-DB780EE6888C}" type="parTrans" cxnId="{D6607EF9-37B1-497E-870D-57D7B44F20A9}">
      <dgm:prSet/>
      <dgm:spPr/>
      <dgm:t>
        <a:bodyPr/>
        <a:lstStyle/>
        <a:p>
          <a:endParaRPr lang="en-IE"/>
        </a:p>
      </dgm:t>
    </dgm:pt>
    <dgm:pt modelId="{48A85839-6FAF-4934-B68E-F616C8837A8A}" type="sibTrans" cxnId="{D6607EF9-37B1-497E-870D-57D7B44F20A9}">
      <dgm:prSet/>
      <dgm:spPr/>
      <dgm:t>
        <a:bodyPr/>
        <a:lstStyle/>
        <a:p>
          <a:endParaRPr lang="en-IE"/>
        </a:p>
      </dgm:t>
    </dgm:pt>
    <dgm:pt modelId="{59155C97-FD28-4B3C-BDDE-B908ACAA7AA9}">
      <dgm:prSet/>
      <dgm:spPr/>
      <dgm:t>
        <a:bodyPr/>
        <a:lstStyle/>
        <a:p>
          <a:r>
            <a:rPr lang="en-US"/>
            <a:t>speculation</a:t>
          </a:r>
          <a:endParaRPr lang="en-IE"/>
        </a:p>
      </dgm:t>
    </dgm:pt>
    <dgm:pt modelId="{2E7A662B-D3C2-4621-8663-51A4741B6982}" type="parTrans" cxnId="{FE42503C-09BD-4E33-8CD4-35264DE44AAA}">
      <dgm:prSet/>
      <dgm:spPr/>
      <dgm:t>
        <a:bodyPr/>
        <a:lstStyle/>
        <a:p>
          <a:endParaRPr lang="en-IE"/>
        </a:p>
      </dgm:t>
    </dgm:pt>
    <dgm:pt modelId="{14A33A20-7E5C-4C63-BCFA-6E702D7A62BC}" type="sibTrans" cxnId="{FE42503C-09BD-4E33-8CD4-35264DE44AAA}">
      <dgm:prSet/>
      <dgm:spPr/>
      <dgm:t>
        <a:bodyPr/>
        <a:lstStyle/>
        <a:p>
          <a:endParaRPr lang="en-IE"/>
        </a:p>
      </dgm:t>
    </dgm:pt>
    <dgm:pt modelId="{C9DCE92A-2BA5-4228-AAEB-7B11FCF4E827}">
      <dgm:prSet/>
      <dgm:spPr/>
      <dgm:t>
        <a:bodyPr/>
        <a:lstStyle/>
        <a:p>
          <a:r>
            <a:rPr lang="en-US"/>
            <a:t>environ-mental</a:t>
          </a:r>
          <a:endParaRPr lang="en-IE"/>
        </a:p>
      </dgm:t>
    </dgm:pt>
    <dgm:pt modelId="{2D828B8F-4EA4-4987-BE95-45C100574683}" type="parTrans" cxnId="{43C31488-E02B-40B2-87CD-43B7F63D3DAE}">
      <dgm:prSet/>
      <dgm:spPr/>
      <dgm:t>
        <a:bodyPr/>
        <a:lstStyle/>
        <a:p>
          <a:endParaRPr lang="en-IE"/>
        </a:p>
      </dgm:t>
    </dgm:pt>
    <dgm:pt modelId="{DB08B6CC-91BC-4E43-89E5-605445511E27}" type="sibTrans" cxnId="{43C31488-E02B-40B2-87CD-43B7F63D3DAE}">
      <dgm:prSet/>
      <dgm:spPr/>
      <dgm:t>
        <a:bodyPr/>
        <a:lstStyle/>
        <a:p>
          <a:endParaRPr lang="en-IE"/>
        </a:p>
      </dgm:t>
    </dgm:pt>
    <dgm:pt modelId="{A09A1D22-3366-49C0-B761-59366324F212}">
      <dgm:prSet/>
      <dgm:spPr/>
      <dgm:t>
        <a:bodyPr/>
        <a:lstStyle/>
        <a:p>
          <a:r>
            <a:rPr lang="en-US"/>
            <a:t>crypto-graphy</a:t>
          </a:r>
          <a:endParaRPr lang="en-IE"/>
        </a:p>
      </dgm:t>
    </dgm:pt>
    <dgm:pt modelId="{906130F3-9C30-4EF4-8F6B-5D93172ED87D}" type="parTrans" cxnId="{809E747D-8D00-41A5-B3C6-90E65F6FA694}">
      <dgm:prSet/>
      <dgm:spPr/>
      <dgm:t>
        <a:bodyPr/>
        <a:lstStyle/>
        <a:p>
          <a:endParaRPr lang="en-IE"/>
        </a:p>
      </dgm:t>
    </dgm:pt>
    <dgm:pt modelId="{8D2DCA35-8B69-4F98-8AFE-4A1061D78ABA}" type="sibTrans" cxnId="{809E747D-8D00-41A5-B3C6-90E65F6FA694}">
      <dgm:prSet/>
      <dgm:spPr/>
      <dgm:t>
        <a:bodyPr/>
        <a:lstStyle/>
        <a:p>
          <a:endParaRPr lang="en-IE"/>
        </a:p>
      </dgm:t>
    </dgm:pt>
    <dgm:pt modelId="{04144319-322B-43DB-A0DD-AAD5D0D4C13C}">
      <dgm:prSet/>
      <dgm:spPr/>
      <dgm:t>
        <a:bodyPr/>
        <a:lstStyle/>
        <a:p>
          <a:r>
            <a:rPr lang="en-US"/>
            <a:t>crypto-anarchy</a:t>
          </a:r>
          <a:endParaRPr lang="en-IE"/>
        </a:p>
      </dgm:t>
    </dgm:pt>
    <dgm:pt modelId="{16AAE819-2D66-425A-967D-056F3CDE5AF5}" type="parTrans" cxnId="{5F4198B2-436A-4988-8317-CE9D186CB01A}">
      <dgm:prSet/>
      <dgm:spPr/>
      <dgm:t>
        <a:bodyPr/>
        <a:lstStyle/>
        <a:p>
          <a:endParaRPr lang="en-IE"/>
        </a:p>
      </dgm:t>
    </dgm:pt>
    <dgm:pt modelId="{417DD8D1-948A-402B-B1D2-170D80BB2E47}" type="sibTrans" cxnId="{5F4198B2-436A-4988-8317-CE9D186CB01A}">
      <dgm:prSet/>
      <dgm:spPr/>
      <dgm:t>
        <a:bodyPr/>
        <a:lstStyle/>
        <a:p>
          <a:endParaRPr lang="en-IE"/>
        </a:p>
      </dgm:t>
    </dgm:pt>
    <dgm:pt modelId="{00109CAB-E78C-4545-A90E-979AF6678F91}">
      <dgm:prSet/>
      <dgm:spPr/>
      <dgm:t>
        <a:bodyPr/>
        <a:lstStyle/>
        <a:p>
          <a:r>
            <a:rPr lang="en-US"/>
            <a:t>disinter-mediation</a:t>
          </a:r>
          <a:endParaRPr lang="en-IE"/>
        </a:p>
      </dgm:t>
    </dgm:pt>
    <dgm:pt modelId="{91BD5A50-4BFA-48D5-8473-FDB905C3BA4E}" type="parTrans" cxnId="{B23F0E9C-A1CB-48F7-8D15-E43E2127486D}">
      <dgm:prSet/>
      <dgm:spPr/>
      <dgm:t>
        <a:bodyPr/>
        <a:lstStyle/>
        <a:p>
          <a:endParaRPr lang="en-IE"/>
        </a:p>
      </dgm:t>
    </dgm:pt>
    <dgm:pt modelId="{6883DD0F-D97A-4C70-8D86-17437FA1E65B}" type="sibTrans" cxnId="{B23F0E9C-A1CB-48F7-8D15-E43E2127486D}">
      <dgm:prSet/>
      <dgm:spPr/>
      <dgm:t>
        <a:bodyPr/>
        <a:lstStyle/>
        <a:p>
          <a:endParaRPr lang="en-IE"/>
        </a:p>
      </dgm:t>
    </dgm:pt>
    <dgm:pt modelId="{C172CED2-3C15-4E97-8F8A-D32D28091749}" type="pres">
      <dgm:prSet presAssocID="{C625A29F-DEA9-4303-B1A3-46D29918CE5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D2A16BC-6371-4203-AD0D-3F28890A1C2F}" type="pres">
      <dgm:prSet presAssocID="{88AAADE3-45C1-44FE-8189-3E26D8838AC3}" presName="centerShape" presStyleLbl="node0" presStyleIdx="0" presStyleCnt="1"/>
      <dgm:spPr/>
    </dgm:pt>
    <dgm:pt modelId="{000A2693-CB84-4050-BC64-D6202185E512}" type="pres">
      <dgm:prSet presAssocID="{C7E950A6-3F46-4B14-B8AA-A828081BC2CB}" presName="Name9" presStyleLbl="parChTrans1D2" presStyleIdx="0" presStyleCnt="11"/>
      <dgm:spPr/>
    </dgm:pt>
    <dgm:pt modelId="{F53264AD-E144-4E3C-8617-F9F55ED858ED}" type="pres">
      <dgm:prSet presAssocID="{C7E950A6-3F46-4B14-B8AA-A828081BC2CB}" presName="connTx" presStyleLbl="parChTrans1D2" presStyleIdx="0" presStyleCnt="11"/>
      <dgm:spPr/>
    </dgm:pt>
    <dgm:pt modelId="{EB2140C2-75C4-4290-B350-2FCA1E70CD42}" type="pres">
      <dgm:prSet presAssocID="{6FDE1309-6105-4517-A6B5-90B0F0B7181F}" presName="node" presStyleLbl="node1" presStyleIdx="0" presStyleCnt="11">
        <dgm:presLayoutVars>
          <dgm:bulletEnabled val="1"/>
        </dgm:presLayoutVars>
      </dgm:prSet>
      <dgm:spPr/>
    </dgm:pt>
    <dgm:pt modelId="{08D82CA1-407B-4EC3-AA9A-EF9EF1852F24}" type="pres">
      <dgm:prSet presAssocID="{605D8A57-E0FE-4534-9308-4CC73A55FC60}" presName="Name9" presStyleLbl="parChTrans1D2" presStyleIdx="1" presStyleCnt="11"/>
      <dgm:spPr/>
    </dgm:pt>
    <dgm:pt modelId="{D0759E5C-5F0C-4034-A88F-FAB259A472CC}" type="pres">
      <dgm:prSet presAssocID="{605D8A57-E0FE-4534-9308-4CC73A55FC60}" presName="connTx" presStyleLbl="parChTrans1D2" presStyleIdx="1" presStyleCnt="11"/>
      <dgm:spPr/>
    </dgm:pt>
    <dgm:pt modelId="{5AA27DAF-DB0B-4F1D-917C-2F2F70B43426}" type="pres">
      <dgm:prSet presAssocID="{F1046D1F-ABB3-4400-A93A-1EED15D59398}" presName="node" presStyleLbl="node1" presStyleIdx="1" presStyleCnt="11">
        <dgm:presLayoutVars>
          <dgm:bulletEnabled val="1"/>
        </dgm:presLayoutVars>
      </dgm:prSet>
      <dgm:spPr/>
    </dgm:pt>
    <dgm:pt modelId="{D340CEA8-06F4-4181-AF4D-E09A3A79F0BD}" type="pres">
      <dgm:prSet presAssocID="{7C2E091C-E8FD-4A9D-8890-A261148D26F1}" presName="Name9" presStyleLbl="parChTrans1D2" presStyleIdx="2" presStyleCnt="11"/>
      <dgm:spPr/>
    </dgm:pt>
    <dgm:pt modelId="{63E27B83-DFC3-457D-8302-6A470102AF92}" type="pres">
      <dgm:prSet presAssocID="{7C2E091C-E8FD-4A9D-8890-A261148D26F1}" presName="connTx" presStyleLbl="parChTrans1D2" presStyleIdx="2" presStyleCnt="11"/>
      <dgm:spPr/>
    </dgm:pt>
    <dgm:pt modelId="{54609A23-49A1-4743-BF70-BE8F113582EE}" type="pres">
      <dgm:prSet presAssocID="{4E04E99D-45E8-4F46-A33E-74672F569074}" presName="node" presStyleLbl="node1" presStyleIdx="2" presStyleCnt="11">
        <dgm:presLayoutVars>
          <dgm:bulletEnabled val="1"/>
        </dgm:presLayoutVars>
      </dgm:prSet>
      <dgm:spPr/>
    </dgm:pt>
    <dgm:pt modelId="{4A5E352F-BBB2-4FB7-9438-BD3034F8C604}" type="pres">
      <dgm:prSet presAssocID="{16AAE819-2D66-425A-967D-056F3CDE5AF5}" presName="Name9" presStyleLbl="parChTrans1D2" presStyleIdx="3" presStyleCnt="11"/>
      <dgm:spPr/>
    </dgm:pt>
    <dgm:pt modelId="{7E19EB9F-AFBA-4E83-85D2-D5AEE4B95B18}" type="pres">
      <dgm:prSet presAssocID="{16AAE819-2D66-425A-967D-056F3CDE5AF5}" presName="connTx" presStyleLbl="parChTrans1D2" presStyleIdx="3" presStyleCnt="11"/>
      <dgm:spPr/>
    </dgm:pt>
    <dgm:pt modelId="{4FB450D7-B01D-4AB1-B3CB-EA21656A78CF}" type="pres">
      <dgm:prSet presAssocID="{04144319-322B-43DB-A0DD-AAD5D0D4C13C}" presName="node" presStyleLbl="node1" presStyleIdx="3" presStyleCnt="11">
        <dgm:presLayoutVars>
          <dgm:bulletEnabled val="1"/>
        </dgm:presLayoutVars>
      </dgm:prSet>
      <dgm:spPr/>
    </dgm:pt>
    <dgm:pt modelId="{022F8FA7-D912-4FEF-A569-B7F3A1EEB1A3}" type="pres">
      <dgm:prSet presAssocID="{AB906051-01C3-412A-A27D-C71A09764A74}" presName="Name9" presStyleLbl="parChTrans1D2" presStyleIdx="4" presStyleCnt="11"/>
      <dgm:spPr/>
    </dgm:pt>
    <dgm:pt modelId="{15CB06BB-4759-44FF-A886-ADE3BC7829D5}" type="pres">
      <dgm:prSet presAssocID="{AB906051-01C3-412A-A27D-C71A09764A74}" presName="connTx" presStyleLbl="parChTrans1D2" presStyleIdx="4" presStyleCnt="11"/>
      <dgm:spPr/>
    </dgm:pt>
    <dgm:pt modelId="{6A510FC6-BBB0-4041-A038-540F2F09B55F}" type="pres">
      <dgm:prSet presAssocID="{A76C5014-9EA2-4C99-A1FF-09EAB039220A}" presName="node" presStyleLbl="node1" presStyleIdx="4" presStyleCnt="11">
        <dgm:presLayoutVars>
          <dgm:bulletEnabled val="1"/>
        </dgm:presLayoutVars>
      </dgm:prSet>
      <dgm:spPr/>
    </dgm:pt>
    <dgm:pt modelId="{A42365B4-C494-495F-8378-CA385C037043}" type="pres">
      <dgm:prSet presAssocID="{2C0E0E4A-AF2F-4A42-8B8D-CB8381A441F8}" presName="Name9" presStyleLbl="parChTrans1D2" presStyleIdx="5" presStyleCnt="11"/>
      <dgm:spPr/>
    </dgm:pt>
    <dgm:pt modelId="{E9BCF5E0-4ADA-43A8-BF8A-4A858301BC46}" type="pres">
      <dgm:prSet presAssocID="{2C0E0E4A-AF2F-4A42-8B8D-CB8381A441F8}" presName="connTx" presStyleLbl="parChTrans1D2" presStyleIdx="5" presStyleCnt="11"/>
      <dgm:spPr/>
    </dgm:pt>
    <dgm:pt modelId="{84D06E50-90CC-40E7-841C-37717C423672}" type="pres">
      <dgm:prSet presAssocID="{508AA5BD-1E01-4AB4-AEC3-C3D23B3056B8}" presName="node" presStyleLbl="node1" presStyleIdx="5" presStyleCnt="11">
        <dgm:presLayoutVars>
          <dgm:bulletEnabled val="1"/>
        </dgm:presLayoutVars>
      </dgm:prSet>
      <dgm:spPr/>
    </dgm:pt>
    <dgm:pt modelId="{D735BDD8-C720-4FFE-80D9-3C924C6655A7}" type="pres">
      <dgm:prSet presAssocID="{6AED3AFB-DB86-450E-AC13-DB780EE6888C}" presName="Name9" presStyleLbl="parChTrans1D2" presStyleIdx="6" presStyleCnt="11"/>
      <dgm:spPr/>
    </dgm:pt>
    <dgm:pt modelId="{88FC7DC2-3122-455E-995A-A73558CA385A}" type="pres">
      <dgm:prSet presAssocID="{6AED3AFB-DB86-450E-AC13-DB780EE6888C}" presName="connTx" presStyleLbl="parChTrans1D2" presStyleIdx="6" presStyleCnt="11"/>
      <dgm:spPr/>
    </dgm:pt>
    <dgm:pt modelId="{EE4DD10D-2B03-40C5-BCB9-86A48D049153}" type="pres">
      <dgm:prSet presAssocID="{408C9F8C-DAFD-4405-882E-4105A418EE0B}" presName="node" presStyleLbl="node1" presStyleIdx="6" presStyleCnt="11">
        <dgm:presLayoutVars>
          <dgm:bulletEnabled val="1"/>
        </dgm:presLayoutVars>
      </dgm:prSet>
      <dgm:spPr/>
    </dgm:pt>
    <dgm:pt modelId="{1285D071-1DED-413A-AAB6-B794FD0AB295}" type="pres">
      <dgm:prSet presAssocID="{2E7A662B-D3C2-4621-8663-51A4741B6982}" presName="Name9" presStyleLbl="parChTrans1D2" presStyleIdx="7" presStyleCnt="11"/>
      <dgm:spPr/>
    </dgm:pt>
    <dgm:pt modelId="{2E1CD2F9-15F1-4C38-AA8B-4383F206D423}" type="pres">
      <dgm:prSet presAssocID="{2E7A662B-D3C2-4621-8663-51A4741B6982}" presName="connTx" presStyleLbl="parChTrans1D2" presStyleIdx="7" presStyleCnt="11"/>
      <dgm:spPr/>
    </dgm:pt>
    <dgm:pt modelId="{9AE1873D-9D81-45DF-BFC2-BBC28EF35CD3}" type="pres">
      <dgm:prSet presAssocID="{59155C97-FD28-4B3C-BDDE-B908ACAA7AA9}" presName="node" presStyleLbl="node1" presStyleIdx="7" presStyleCnt="11">
        <dgm:presLayoutVars>
          <dgm:bulletEnabled val="1"/>
        </dgm:presLayoutVars>
      </dgm:prSet>
      <dgm:spPr/>
    </dgm:pt>
    <dgm:pt modelId="{57A2FCDB-8024-49C4-9261-5D120BFE1623}" type="pres">
      <dgm:prSet presAssocID="{2D828B8F-4EA4-4987-BE95-45C100574683}" presName="Name9" presStyleLbl="parChTrans1D2" presStyleIdx="8" presStyleCnt="11"/>
      <dgm:spPr/>
    </dgm:pt>
    <dgm:pt modelId="{3AAC3C93-EFA8-4D6F-9485-BF531F3955AE}" type="pres">
      <dgm:prSet presAssocID="{2D828B8F-4EA4-4987-BE95-45C100574683}" presName="connTx" presStyleLbl="parChTrans1D2" presStyleIdx="8" presStyleCnt="11"/>
      <dgm:spPr/>
    </dgm:pt>
    <dgm:pt modelId="{76D65D7D-60D2-4D0B-8674-1D2721CECAAE}" type="pres">
      <dgm:prSet presAssocID="{C9DCE92A-2BA5-4228-AAEB-7B11FCF4E827}" presName="node" presStyleLbl="node1" presStyleIdx="8" presStyleCnt="11">
        <dgm:presLayoutVars>
          <dgm:bulletEnabled val="1"/>
        </dgm:presLayoutVars>
      </dgm:prSet>
      <dgm:spPr/>
    </dgm:pt>
    <dgm:pt modelId="{01C752AA-CF37-45C4-AFC2-5EFE9A8F1DDE}" type="pres">
      <dgm:prSet presAssocID="{906130F3-9C30-4EF4-8F6B-5D93172ED87D}" presName="Name9" presStyleLbl="parChTrans1D2" presStyleIdx="9" presStyleCnt="11"/>
      <dgm:spPr/>
    </dgm:pt>
    <dgm:pt modelId="{53EB3AA8-E69A-4DD3-AFD3-82A30099677B}" type="pres">
      <dgm:prSet presAssocID="{906130F3-9C30-4EF4-8F6B-5D93172ED87D}" presName="connTx" presStyleLbl="parChTrans1D2" presStyleIdx="9" presStyleCnt="11"/>
      <dgm:spPr/>
    </dgm:pt>
    <dgm:pt modelId="{A61FBED5-D264-4316-915F-3C0AC78B1025}" type="pres">
      <dgm:prSet presAssocID="{A09A1D22-3366-49C0-B761-59366324F212}" presName="node" presStyleLbl="node1" presStyleIdx="9" presStyleCnt="11">
        <dgm:presLayoutVars>
          <dgm:bulletEnabled val="1"/>
        </dgm:presLayoutVars>
      </dgm:prSet>
      <dgm:spPr/>
    </dgm:pt>
    <dgm:pt modelId="{A4170221-8047-4D60-97EF-80C6692C4383}" type="pres">
      <dgm:prSet presAssocID="{91BD5A50-4BFA-48D5-8473-FDB905C3BA4E}" presName="Name9" presStyleLbl="parChTrans1D2" presStyleIdx="10" presStyleCnt="11"/>
      <dgm:spPr/>
    </dgm:pt>
    <dgm:pt modelId="{21476A23-268C-4F48-8A10-9DF47A6DB5C4}" type="pres">
      <dgm:prSet presAssocID="{91BD5A50-4BFA-48D5-8473-FDB905C3BA4E}" presName="connTx" presStyleLbl="parChTrans1D2" presStyleIdx="10" presStyleCnt="11"/>
      <dgm:spPr/>
    </dgm:pt>
    <dgm:pt modelId="{498F041B-2E88-4AF3-9913-331B708C6384}" type="pres">
      <dgm:prSet presAssocID="{00109CAB-E78C-4545-A90E-979AF6678F91}" presName="node" presStyleLbl="node1" presStyleIdx="10" presStyleCnt="11">
        <dgm:presLayoutVars>
          <dgm:bulletEnabled val="1"/>
        </dgm:presLayoutVars>
      </dgm:prSet>
      <dgm:spPr/>
    </dgm:pt>
  </dgm:ptLst>
  <dgm:cxnLst>
    <dgm:cxn modelId="{C5F8F401-C6A4-40F8-B2E0-D88A06C04F87}" type="presOf" srcId="{AB906051-01C3-412A-A27D-C71A09764A74}" destId="{15CB06BB-4759-44FF-A886-ADE3BC7829D5}" srcOrd="1" destOrd="0" presId="urn:microsoft.com/office/officeart/2005/8/layout/radial1"/>
    <dgm:cxn modelId="{962F3E0F-9AB8-4A72-B85C-E5D7A78A7B9A}" type="presOf" srcId="{605D8A57-E0FE-4534-9308-4CC73A55FC60}" destId="{D0759E5C-5F0C-4034-A88F-FAB259A472CC}" srcOrd="1" destOrd="0" presId="urn:microsoft.com/office/officeart/2005/8/layout/radial1"/>
    <dgm:cxn modelId="{2F9D3019-05C8-4685-8D48-D51292F290B0}" type="presOf" srcId="{2E7A662B-D3C2-4621-8663-51A4741B6982}" destId="{1285D071-1DED-413A-AAB6-B794FD0AB295}" srcOrd="0" destOrd="0" presId="urn:microsoft.com/office/officeart/2005/8/layout/radial1"/>
    <dgm:cxn modelId="{27D57C1C-8895-4BB0-906A-A0785B91B88D}" type="presOf" srcId="{00109CAB-E78C-4545-A90E-979AF6678F91}" destId="{498F041B-2E88-4AF3-9913-331B708C6384}" srcOrd="0" destOrd="0" presId="urn:microsoft.com/office/officeart/2005/8/layout/radial1"/>
    <dgm:cxn modelId="{503FFC22-110D-4E0E-AB27-7F346DBE6130}" type="presOf" srcId="{F1046D1F-ABB3-4400-A93A-1EED15D59398}" destId="{5AA27DAF-DB0B-4F1D-917C-2F2F70B43426}" srcOrd="0" destOrd="0" presId="urn:microsoft.com/office/officeart/2005/8/layout/radial1"/>
    <dgm:cxn modelId="{14EF6427-C649-4314-A975-44EC9B86DAA1}" srcId="{88AAADE3-45C1-44FE-8189-3E26D8838AC3}" destId="{6FDE1309-6105-4517-A6B5-90B0F0B7181F}" srcOrd="0" destOrd="0" parTransId="{C7E950A6-3F46-4B14-B8AA-A828081BC2CB}" sibTransId="{76E9F237-5895-4C71-8114-C414B0E85E2E}"/>
    <dgm:cxn modelId="{3F14B127-B422-43D7-818C-718D0EE1AF97}" type="presOf" srcId="{2D828B8F-4EA4-4987-BE95-45C100574683}" destId="{3AAC3C93-EFA8-4D6F-9485-BF531F3955AE}" srcOrd="1" destOrd="0" presId="urn:microsoft.com/office/officeart/2005/8/layout/radial1"/>
    <dgm:cxn modelId="{A274822C-6C0D-4152-8057-AB26368DF9C9}" type="presOf" srcId="{A09A1D22-3366-49C0-B761-59366324F212}" destId="{A61FBED5-D264-4316-915F-3C0AC78B1025}" srcOrd="0" destOrd="0" presId="urn:microsoft.com/office/officeart/2005/8/layout/radial1"/>
    <dgm:cxn modelId="{FE42503C-09BD-4E33-8CD4-35264DE44AAA}" srcId="{88AAADE3-45C1-44FE-8189-3E26D8838AC3}" destId="{59155C97-FD28-4B3C-BDDE-B908ACAA7AA9}" srcOrd="7" destOrd="0" parTransId="{2E7A662B-D3C2-4621-8663-51A4741B6982}" sibTransId="{14A33A20-7E5C-4C63-BCFA-6E702D7A62BC}"/>
    <dgm:cxn modelId="{5F30D140-80E6-4655-859A-CA975F357249}" type="presOf" srcId="{2C0E0E4A-AF2F-4A42-8B8D-CB8381A441F8}" destId="{A42365B4-C494-495F-8378-CA385C037043}" srcOrd="0" destOrd="0" presId="urn:microsoft.com/office/officeart/2005/8/layout/radial1"/>
    <dgm:cxn modelId="{85155242-3F01-4650-BFD8-A3979A6C0D9B}" type="presOf" srcId="{906130F3-9C30-4EF4-8F6B-5D93172ED87D}" destId="{01C752AA-CF37-45C4-AFC2-5EFE9A8F1DDE}" srcOrd="0" destOrd="0" presId="urn:microsoft.com/office/officeart/2005/8/layout/radial1"/>
    <dgm:cxn modelId="{DC85D262-EAEB-4138-B7C0-F57AF76126AA}" srcId="{88AAADE3-45C1-44FE-8189-3E26D8838AC3}" destId="{508AA5BD-1E01-4AB4-AEC3-C3D23B3056B8}" srcOrd="5" destOrd="0" parTransId="{2C0E0E4A-AF2F-4A42-8B8D-CB8381A441F8}" sibTransId="{1725328C-8A03-4A69-B6A6-56F17E4395C8}"/>
    <dgm:cxn modelId="{2ED07563-1C00-47AD-8C33-D20CE35A4F14}" srcId="{C625A29F-DEA9-4303-B1A3-46D29918CE56}" destId="{88AAADE3-45C1-44FE-8189-3E26D8838AC3}" srcOrd="0" destOrd="0" parTransId="{72D5D709-E15A-4DEC-9C86-150AB3BB81E4}" sibTransId="{6BA90E51-3CD2-438E-9FEF-E3FCD8FA3EFB}"/>
    <dgm:cxn modelId="{36EA7768-6488-4CF9-A257-B2907C872A1D}" type="presOf" srcId="{2D828B8F-4EA4-4987-BE95-45C100574683}" destId="{57A2FCDB-8024-49C4-9261-5D120BFE1623}" srcOrd="0" destOrd="0" presId="urn:microsoft.com/office/officeart/2005/8/layout/radial1"/>
    <dgm:cxn modelId="{F14BE149-3635-4D68-9D29-CE3F270BC7C4}" type="presOf" srcId="{408C9F8C-DAFD-4405-882E-4105A418EE0B}" destId="{EE4DD10D-2B03-40C5-BCB9-86A48D049153}" srcOrd="0" destOrd="0" presId="urn:microsoft.com/office/officeart/2005/8/layout/radial1"/>
    <dgm:cxn modelId="{E3C3ED69-8185-404E-810D-BCE5FBD129A8}" type="presOf" srcId="{4E04E99D-45E8-4F46-A33E-74672F569074}" destId="{54609A23-49A1-4743-BF70-BE8F113582EE}" srcOrd="0" destOrd="0" presId="urn:microsoft.com/office/officeart/2005/8/layout/radial1"/>
    <dgm:cxn modelId="{47688B4C-756C-4615-B555-429477D165A4}" type="presOf" srcId="{C7E950A6-3F46-4B14-B8AA-A828081BC2CB}" destId="{F53264AD-E144-4E3C-8617-F9F55ED858ED}" srcOrd="1" destOrd="0" presId="urn:microsoft.com/office/officeart/2005/8/layout/radial1"/>
    <dgm:cxn modelId="{7E7B2851-46F9-4412-BD68-74E9B3F4E139}" type="presOf" srcId="{2E7A662B-D3C2-4621-8663-51A4741B6982}" destId="{2E1CD2F9-15F1-4C38-AA8B-4383F206D423}" srcOrd="1" destOrd="0" presId="urn:microsoft.com/office/officeart/2005/8/layout/radial1"/>
    <dgm:cxn modelId="{6E4C6D55-0FCD-47B9-B7B7-84AC88C6CB30}" type="presOf" srcId="{7C2E091C-E8FD-4A9D-8890-A261148D26F1}" destId="{63E27B83-DFC3-457D-8302-6A470102AF92}" srcOrd="1" destOrd="0" presId="urn:microsoft.com/office/officeart/2005/8/layout/radial1"/>
    <dgm:cxn modelId="{2D5B3878-B886-4CB8-BBEB-851E10D5E99B}" type="presOf" srcId="{7C2E091C-E8FD-4A9D-8890-A261148D26F1}" destId="{D340CEA8-06F4-4181-AF4D-E09A3A79F0BD}" srcOrd="0" destOrd="0" presId="urn:microsoft.com/office/officeart/2005/8/layout/radial1"/>
    <dgm:cxn modelId="{B5E78A78-9CB3-42B6-B401-6FCCC0FE4E13}" type="presOf" srcId="{2C0E0E4A-AF2F-4A42-8B8D-CB8381A441F8}" destId="{E9BCF5E0-4ADA-43A8-BF8A-4A858301BC46}" srcOrd="1" destOrd="0" presId="urn:microsoft.com/office/officeart/2005/8/layout/radial1"/>
    <dgm:cxn modelId="{8C22027B-50EF-4D1C-9068-2ADE88606326}" type="presOf" srcId="{508AA5BD-1E01-4AB4-AEC3-C3D23B3056B8}" destId="{84D06E50-90CC-40E7-841C-37717C423672}" srcOrd="0" destOrd="0" presId="urn:microsoft.com/office/officeart/2005/8/layout/radial1"/>
    <dgm:cxn modelId="{42BB167D-3C73-4C17-A473-A7EAB5934BAB}" type="presOf" srcId="{C625A29F-DEA9-4303-B1A3-46D29918CE56}" destId="{C172CED2-3C15-4E97-8F8A-D32D28091749}" srcOrd="0" destOrd="0" presId="urn:microsoft.com/office/officeart/2005/8/layout/radial1"/>
    <dgm:cxn modelId="{809E747D-8D00-41A5-B3C6-90E65F6FA694}" srcId="{88AAADE3-45C1-44FE-8189-3E26D8838AC3}" destId="{A09A1D22-3366-49C0-B761-59366324F212}" srcOrd="9" destOrd="0" parTransId="{906130F3-9C30-4EF4-8F6B-5D93172ED87D}" sibTransId="{8D2DCA35-8B69-4F98-8AFE-4A1061D78ABA}"/>
    <dgm:cxn modelId="{8DBD377E-1879-47E1-92C3-D521ECD1FF1E}" type="presOf" srcId="{906130F3-9C30-4EF4-8F6B-5D93172ED87D}" destId="{53EB3AA8-E69A-4DD3-AFD3-82A30099677B}" srcOrd="1" destOrd="0" presId="urn:microsoft.com/office/officeart/2005/8/layout/radial1"/>
    <dgm:cxn modelId="{D0E03E7E-0E5D-4FEA-B124-87EDA18499A4}" type="presOf" srcId="{6AED3AFB-DB86-450E-AC13-DB780EE6888C}" destId="{88FC7DC2-3122-455E-995A-A73558CA385A}" srcOrd="1" destOrd="0" presId="urn:microsoft.com/office/officeart/2005/8/layout/radial1"/>
    <dgm:cxn modelId="{3007AC7E-39AF-4BB0-8E9D-0107BE816F9D}" srcId="{88AAADE3-45C1-44FE-8189-3E26D8838AC3}" destId="{F1046D1F-ABB3-4400-A93A-1EED15D59398}" srcOrd="1" destOrd="0" parTransId="{605D8A57-E0FE-4534-9308-4CC73A55FC60}" sibTransId="{7F51E5E5-D624-4179-A8AA-3FF5CF8466B9}"/>
    <dgm:cxn modelId="{43C31488-E02B-40B2-87CD-43B7F63D3DAE}" srcId="{88AAADE3-45C1-44FE-8189-3E26D8838AC3}" destId="{C9DCE92A-2BA5-4228-AAEB-7B11FCF4E827}" srcOrd="8" destOrd="0" parTransId="{2D828B8F-4EA4-4987-BE95-45C100574683}" sibTransId="{DB08B6CC-91BC-4E43-89E5-605445511E27}"/>
    <dgm:cxn modelId="{EB81678D-45A2-4CE6-8B64-E4A3F5E75E2D}" srcId="{88AAADE3-45C1-44FE-8189-3E26D8838AC3}" destId="{A76C5014-9EA2-4C99-A1FF-09EAB039220A}" srcOrd="4" destOrd="0" parTransId="{AB906051-01C3-412A-A27D-C71A09764A74}" sibTransId="{5DCA8BB9-7B0A-45A1-95EF-8012EA34DABA}"/>
    <dgm:cxn modelId="{F24CD299-E48A-4B44-AE1E-1514CFF3EF3B}" type="presOf" srcId="{88AAADE3-45C1-44FE-8189-3E26D8838AC3}" destId="{2D2A16BC-6371-4203-AD0D-3F28890A1C2F}" srcOrd="0" destOrd="0" presId="urn:microsoft.com/office/officeart/2005/8/layout/radial1"/>
    <dgm:cxn modelId="{3D2A949B-A22E-4987-B337-F0128386EBD2}" type="presOf" srcId="{91BD5A50-4BFA-48D5-8473-FDB905C3BA4E}" destId="{A4170221-8047-4D60-97EF-80C6692C4383}" srcOrd="0" destOrd="0" presId="urn:microsoft.com/office/officeart/2005/8/layout/radial1"/>
    <dgm:cxn modelId="{B23F0E9C-A1CB-48F7-8D15-E43E2127486D}" srcId="{88AAADE3-45C1-44FE-8189-3E26D8838AC3}" destId="{00109CAB-E78C-4545-A90E-979AF6678F91}" srcOrd="10" destOrd="0" parTransId="{91BD5A50-4BFA-48D5-8473-FDB905C3BA4E}" sibTransId="{6883DD0F-D97A-4C70-8D86-17437FA1E65B}"/>
    <dgm:cxn modelId="{6F40A0A3-2FD3-4928-9C7B-39137D495BDC}" type="presOf" srcId="{C9DCE92A-2BA5-4228-AAEB-7B11FCF4E827}" destId="{76D65D7D-60D2-4D0B-8674-1D2721CECAAE}" srcOrd="0" destOrd="0" presId="urn:microsoft.com/office/officeart/2005/8/layout/radial1"/>
    <dgm:cxn modelId="{AC8C35AB-D948-4C13-8051-41D98622A575}" type="presOf" srcId="{16AAE819-2D66-425A-967D-056F3CDE5AF5}" destId="{7E19EB9F-AFBA-4E83-85D2-D5AEE4B95B18}" srcOrd="1" destOrd="0" presId="urn:microsoft.com/office/officeart/2005/8/layout/radial1"/>
    <dgm:cxn modelId="{5F4198B2-436A-4988-8317-CE9D186CB01A}" srcId="{88AAADE3-45C1-44FE-8189-3E26D8838AC3}" destId="{04144319-322B-43DB-A0DD-AAD5D0D4C13C}" srcOrd="3" destOrd="0" parTransId="{16AAE819-2D66-425A-967D-056F3CDE5AF5}" sibTransId="{417DD8D1-948A-402B-B1D2-170D80BB2E47}"/>
    <dgm:cxn modelId="{4A121AB3-36B9-40EF-AC0D-91981183EC26}" type="presOf" srcId="{C7E950A6-3F46-4B14-B8AA-A828081BC2CB}" destId="{000A2693-CB84-4050-BC64-D6202185E512}" srcOrd="0" destOrd="0" presId="urn:microsoft.com/office/officeart/2005/8/layout/radial1"/>
    <dgm:cxn modelId="{C18D80C3-4E55-4DC1-9F00-7E531CE4B013}" type="presOf" srcId="{6AED3AFB-DB86-450E-AC13-DB780EE6888C}" destId="{D735BDD8-C720-4FFE-80D9-3C924C6655A7}" srcOrd="0" destOrd="0" presId="urn:microsoft.com/office/officeart/2005/8/layout/radial1"/>
    <dgm:cxn modelId="{278008C5-F65E-451F-BBF0-CB4EC530639D}" type="presOf" srcId="{AB906051-01C3-412A-A27D-C71A09764A74}" destId="{022F8FA7-D912-4FEF-A569-B7F3A1EEB1A3}" srcOrd="0" destOrd="0" presId="urn:microsoft.com/office/officeart/2005/8/layout/radial1"/>
    <dgm:cxn modelId="{91DF0DD2-9B2F-4FB0-8E87-6B5A8413DAE8}" srcId="{88AAADE3-45C1-44FE-8189-3E26D8838AC3}" destId="{4E04E99D-45E8-4F46-A33E-74672F569074}" srcOrd="2" destOrd="0" parTransId="{7C2E091C-E8FD-4A9D-8890-A261148D26F1}" sibTransId="{E178C488-1812-41DA-9ECF-5D25883F2F1A}"/>
    <dgm:cxn modelId="{80FE7AD6-FB33-4B72-A989-24049D583735}" type="presOf" srcId="{91BD5A50-4BFA-48D5-8473-FDB905C3BA4E}" destId="{21476A23-268C-4F48-8A10-9DF47A6DB5C4}" srcOrd="1" destOrd="0" presId="urn:microsoft.com/office/officeart/2005/8/layout/radial1"/>
    <dgm:cxn modelId="{1C3A84E5-5638-4598-B5BE-E62A3E2D4DA5}" type="presOf" srcId="{A76C5014-9EA2-4C99-A1FF-09EAB039220A}" destId="{6A510FC6-BBB0-4041-A038-540F2F09B55F}" srcOrd="0" destOrd="0" presId="urn:microsoft.com/office/officeart/2005/8/layout/radial1"/>
    <dgm:cxn modelId="{4E585CE6-8B7A-45A5-ACB6-0CE3EEDB069F}" type="presOf" srcId="{04144319-322B-43DB-A0DD-AAD5D0D4C13C}" destId="{4FB450D7-B01D-4AB1-B3CB-EA21656A78CF}" srcOrd="0" destOrd="0" presId="urn:microsoft.com/office/officeart/2005/8/layout/radial1"/>
    <dgm:cxn modelId="{BFB1E8E6-6690-4FAD-B7A3-4F31637B53D4}" type="presOf" srcId="{605D8A57-E0FE-4534-9308-4CC73A55FC60}" destId="{08D82CA1-407B-4EC3-AA9A-EF9EF1852F24}" srcOrd="0" destOrd="0" presId="urn:microsoft.com/office/officeart/2005/8/layout/radial1"/>
    <dgm:cxn modelId="{DAD84AE7-F4B6-4B0F-96F8-11B42BD1B064}" type="presOf" srcId="{16AAE819-2D66-425A-967D-056F3CDE5AF5}" destId="{4A5E352F-BBB2-4FB7-9438-BD3034F8C604}" srcOrd="0" destOrd="0" presId="urn:microsoft.com/office/officeart/2005/8/layout/radial1"/>
    <dgm:cxn modelId="{000B3BED-C931-4AA0-B492-D1C93A91F5C0}" type="presOf" srcId="{6FDE1309-6105-4517-A6B5-90B0F0B7181F}" destId="{EB2140C2-75C4-4290-B350-2FCA1E70CD42}" srcOrd="0" destOrd="0" presId="urn:microsoft.com/office/officeart/2005/8/layout/radial1"/>
    <dgm:cxn modelId="{1B45F3F2-0451-4B0F-8472-63813746E4E6}" type="presOf" srcId="{59155C97-FD28-4B3C-BDDE-B908ACAA7AA9}" destId="{9AE1873D-9D81-45DF-BFC2-BBC28EF35CD3}" srcOrd="0" destOrd="0" presId="urn:microsoft.com/office/officeart/2005/8/layout/radial1"/>
    <dgm:cxn modelId="{D6607EF9-37B1-497E-870D-57D7B44F20A9}" srcId="{88AAADE3-45C1-44FE-8189-3E26D8838AC3}" destId="{408C9F8C-DAFD-4405-882E-4105A418EE0B}" srcOrd="6" destOrd="0" parTransId="{6AED3AFB-DB86-450E-AC13-DB780EE6888C}" sibTransId="{48A85839-6FAF-4934-B68E-F616C8837A8A}"/>
    <dgm:cxn modelId="{0F7B524C-970A-48B0-B200-F3C5FE47262E}" type="presParOf" srcId="{C172CED2-3C15-4E97-8F8A-D32D28091749}" destId="{2D2A16BC-6371-4203-AD0D-3F28890A1C2F}" srcOrd="0" destOrd="0" presId="urn:microsoft.com/office/officeart/2005/8/layout/radial1"/>
    <dgm:cxn modelId="{24FAF55E-9206-4003-A97C-FEB490BEE675}" type="presParOf" srcId="{C172CED2-3C15-4E97-8F8A-D32D28091749}" destId="{000A2693-CB84-4050-BC64-D6202185E512}" srcOrd="1" destOrd="0" presId="urn:microsoft.com/office/officeart/2005/8/layout/radial1"/>
    <dgm:cxn modelId="{68BA054D-5732-48D2-A99D-A717676750FA}" type="presParOf" srcId="{000A2693-CB84-4050-BC64-D6202185E512}" destId="{F53264AD-E144-4E3C-8617-F9F55ED858ED}" srcOrd="0" destOrd="0" presId="urn:microsoft.com/office/officeart/2005/8/layout/radial1"/>
    <dgm:cxn modelId="{E72AEBB7-1A1A-457C-8B3B-6BC3EBE68BEC}" type="presParOf" srcId="{C172CED2-3C15-4E97-8F8A-D32D28091749}" destId="{EB2140C2-75C4-4290-B350-2FCA1E70CD42}" srcOrd="2" destOrd="0" presId="urn:microsoft.com/office/officeart/2005/8/layout/radial1"/>
    <dgm:cxn modelId="{0EF89236-505B-49AC-A41D-E23FAEC0B315}" type="presParOf" srcId="{C172CED2-3C15-4E97-8F8A-D32D28091749}" destId="{08D82CA1-407B-4EC3-AA9A-EF9EF1852F24}" srcOrd="3" destOrd="0" presId="urn:microsoft.com/office/officeart/2005/8/layout/radial1"/>
    <dgm:cxn modelId="{2F60B3F4-F6FE-497A-B8BA-B80663D5C6BD}" type="presParOf" srcId="{08D82CA1-407B-4EC3-AA9A-EF9EF1852F24}" destId="{D0759E5C-5F0C-4034-A88F-FAB259A472CC}" srcOrd="0" destOrd="0" presId="urn:microsoft.com/office/officeart/2005/8/layout/radial1"/>
    <dgm:cxn modelId="{A1278C82-1EB6-423E-AD97-34FF53D3E465}" type="presParOf" srcId="{C172CED2-3C15-4E97-8F8A-D32D28091749}" destId="{5AA27DAF-DB0B-4F1D-917C-2F2F70B43426}" srcOrd="4" destOrd="0" presId="urn:microsoft.com/office/officeart/2005/8/layout/radial1"/>
    <dgm:cxn modelId="{EC377003-4C04-4EFF-8D78-D1EC137F3C47}" type="presParOf" srcId="{C172CED2-3C15-4E97-8F8A-D32D28091749}" destId="{D340CEA8-06F4-4181-AF4D-E09A3A79F0BD}" srcOrd="5" destOrd="0" presId="urn:microsoft.com/office/officeart/2005/8/layout/radial1"/>
    <dgm:cxn modelId="{672C4793-0453-4F64-B383-40435071798F}" type="presParOf" srcId="{D340CEA8-06F4-4181-AF4D-E09A3A79F0BD}" destId="{63E27B83-DFC3-457D-8302-6A470102AF92}" srcOrd="0" destOrd="0" presId="urn:microsoft.com/office/officeart/2005/8/layout/radial1"/>
    <dgm:cxn modelId="{4A073439-AD7E-498C-8668-499B608120CA}" type="presParOf" srcId="{C172CED2-3C15-4E97-8F8A-D32D28091749}" destId="{54609A23-49A1-4743-BF70-BE8F113582EE}" srcOrd="6" destOrd="0" presId="urn:microsoft.com/office/officeart/2005/8/layout/radial1"/>
    <dgm:cxn modelId="{28A3D7A6-A6EE-4884-8EDB-41D9C30EE40B}" type="presParOf" srcId="{C172CED2-3C15-4E97-8F8A-D32D28091749}" destId="{4A5E352F-BBB2-4FB7-9438-BD3034F8C604}" srcOrd="7" destOrd="0" presId="urn:microsoft.com/office/officeart/2005/8/layout/radial1"/>
    <dgm:cxn modelId="{5009CB37-DEAC-4854-B32D-7A3C010326FD}" type="presParOf" srcId="{4A5E352F-BBB2-4FB7-9438-BD3034F8C604}" destId="{7E19EB9F-AFBA-4E83-85D2-D5AEE4B95B18}" srcOrd="0" destOrd="0" presId="urn:microsoft.com/office/officeart/2005/8/layout/radial1"/>
    <dgm:cxn modelId="{9FEA526C-064C-48A8-B095-B9C05F1AA227}" type="presParOf" srcId="{C172CED2-3C15-4E97-8F8A-D32D28091749}" destId="{4FB450D7-B01D-4AB1-B3CB-EA21656A78CF}" srcOrd="8" destOrd="0" presId="urn:microsoft.com/office/officeart/2005/8/layout/radial1"/>
    <dgm:cxn modelId="{E2349E77-F9AA-4A72-B662-2167EC5A546D}" type="presParOf" srcId="{C172CED2-3C15-4E97-8F8A-D32D28091749}" destId="{022F8FA7-D912-4FEF-A569-B7F3A1EEB1A3}" srcOrd="9" destOrd="0" presId="urn:microsoft.com/office/officeart/2005/8/layout/radial1"/>
    <dgm:cxn modelId="{F1F7F0C5-0F59-4C22-AC1D-C87093B4CAD8}" type="presParOf" srcId="{022F8FA7-D912-4FEF-A569-B7F3A1EEB1A3}" destId="{15CB06BB-4759-44FF-A886-ADE3BC7829D5}" srcOrd="0" destOrd="0" presId="urn:microsoft.com/office/officeart/2005/8/layout/radial1"/>
    <dgm:cxn modelId="{663CF3AF-B1FF-4048-B3BB-1E2689EB06C4}" type="presParOf" srcId="{C172CED2-3C15-4E97-8F8A-D32D28091749}" destId="{6A510FC6-BBB0-4041-A038-540F2F09B55F}" srcOrd="10" destOrd="0" presId="urn:microsoft.com/office/officeart/2005/8/layout/radial1"/>
    <dgm:cxn modelId="{7673A969-912B-4496-86F0-409A487FED4D}" type="presParOf" srcId="{C172CED2-3C15-4E97-8F8A-D32D28091749}" destId="{A42365B4-C494-495F-8378-CA385C037043}" srcOrd="11" destOrd="0" presId="urn:microsoft.com/office/officeart/2005/8/layout/radial1"/>
    <dgm:cxn modelId="{09932AFD-6EF2-41F1-82BB-BE4910B5ACA0}" type="presParOf" srcId="{A42365B4-C494-495F-8378-CA385C037043}" destId="{E9BCF5E0-4ADA-43A8-BF8A-4A858301BC46}" srcOrd="0" destOrd="0" presId="urn:microsoft.com/office/officeart/2005/8/layout/radial1"/>
    <dgm:cxn modelId="{C48E5EF8-7837-43AA-BCC6-9BCB0FA5E60E}" type="presParOf" srcId="{C172CED2-3C15-4E97-8F8A-D32D28091749}" destId="{84D06E50-90CC-40E7-841C-37717C423672}" srcOrd="12" destOrd="0" presId="urn:microsoft.com/office/officeart/2005/8/layout/radial1"/>
    <dgm:cxn modelId="{FFBA88DA-2F41-4046-ABAD-74FB3F53F80C}" type="presParOf" srcId="{C172CED2-3C15-4E97-8F8A-D32D28091749}" destId="{D735BDD8-C720-4FFE-80D9-3C924C6655A7}" srcOrd="13" destOrd="0" presId="urn:microsoft.com/office/officeart/2005/8/layout/radial1"/>
    <dgm:cxn modelId="{1E8B371A-CEEF-4413-BF44-49A06C5E7BCE}" type="presParOf" srcId="{D735BDD8-C720-4FFE-80D9-3C924C6655A7}" destId="{88FC7DC2-3122-455E-995A-A73558CA385A}" srcOrd="0" destOrd="0" presId="urn:microsoft.com/office/officeart/2005/8/layout/radial1"/>
    <dgm:cxn modelId="{AEE3A511-1DD5-40B6-9975-B4E7B4942D91}" type="presParOf" srcId="{C172CED2-3C15-4E97-8F8A-D32D28091749}" destId="{EE4DD10D-2B03-40C5-BCB9-86A48D049153}" srcOrd="14" destOrd="0" presId="urn:microsoft.com/office/officeart/2005/8/layout/radial1"/>
    <dgm:cxn modelId="{2A4AF498-032B-46EE-A5DD-3E4DFD7C4DC9}" type="presParOf" srcId="{C172CED2-3C15-4E97-8F8A-D32D28091749}" destId="{1285D071-1DED-413A-AAB6-B794FD0AB295}" srcOrd="15" destOrd="0" presId="urn:microsoft.com/office/officeart/2005/8/layout/radial1"/>
    <dgm:cxn modelId="{7179E7A1-1218-4439-A2C0-FD8E812989A7}" type="presParOf" srcId="{1285D071-1DED-413A-AAB6-B794FD0AB295}" destId="{2E1CD2F9-15F1-4C38-AA8B-4383F206D423}" srcOrd="0" destOrd="0" presId="urn:microsoft.com/office/officeart/2005/8/layout/radial1"/>
    <dgm:cxn modelId="{32416F96-8E88-4B21-9BC2-2C2CB9935442}" type="presParOf" srcId="{C172CED2-3C15-4E97-8F8A-D32D28091749}" destId="{9AE1873D-9D81-45DF-BFC2-BBC28EF35CD3}" srcOrd="16" destOrd="0" presId="urn:microsoft.com/office/officeart/2005/8/layout/radial1"/>
    <dgm:cxn modelId="{82F4B7A8-1A4B-431D-BC65-2090A4DAAE39}" type="presParOf" srcId="{C172CED2-3C15-4E97-8F8A-D32D28091749}" destId="{57A2FCDB-8024-49C4-9261-5D120BFE1623}" srcOrd="17" destOrd="0" presId="urn:microsoft.com/office/officeart/2005/8/layout/radial1"/>
    <dgm:cxn modelId="{9450929A-33C3-4B33-B624-7595135D4E5D}" type="presParOf" srcId="{57A2FCDB-8024-49C4-9261-5D120BFE1623}" destId="{3AAC3C93-EFA8-4D6F-9485-BF531F3955AE}" srcOrd="0" destOrd="0" presId="urn:microsoft.com/office/officeart/2005/8/layout/radial1"/>
    <dgm:cxn modelId="{5CC09E9B-EC28-4747-A008-95A5E8CFBDE6}" type="presParOf" srcId="{C172CED2-3C15-4E97-8F8A-D32D28091749}" destId="{76D65D7D-60D2-4D0B-8674-1D2721CECAAE}" srcOrd="18" destOrd="0" presId="urn:microsoft.com/office/officeart/2005/8/layout/radial1"/>
    <dgm:cxn modelId="{033F80BC-7760-4590-8233-0E2211BE1A46}" type="presParOf" srcId="{C172CED2-3C15-4E97-8F8A-D32D28091749}" destId="{01C752AA-CF37-45C4-AFC2-5EFE9A8F1DDE}" srcOrd="19" destOrd="0" presId="urn:microsoft.com/office/officeart/2005/8/layout/radial1"/>
    <dgm:cxn modelId="{BFB9504E-2A9E-4185-A3A1-6308D5A14D3C}" type="presParOf" srcId="{01C752AA-CF37-45C4-AFC2-5EFE9A8F1DDE}" destId="{53EB3AA8-E69A-4DD3-AFD3-82A30099677B}" srcOrd="0" destOrd="0" presId="urn:microsoft.com/office/officeart/2005/8/layout/radial1"/>
    <dgm:cxn modelId="{FBCF80BE-D860-43A6-AA41-302C63D345FB}" type="presParOf" srcId="{C172CED2-3C15-4E97-8F8A-D32D28091749}" destId="{A61FBED5-D264-4316-915F-3C0AC78B1025}" srcOrd="20" destOrd="0" presId="urn:microsoft.com/office/officeart/2005/8/layout/radial1"/>
    <dgm:cxn modelId="{7BCC7964-B029-41D3-963F-1F9D066B9B56}" type="presParOf" srcId="{C172CED2-3C15-4E97-8F8A-D32D28091749}" destId="{A4170221-8047-4D60-97EF-80C6692C4383}" srcOrd="21" destOrd="0" presId="urn:microsoft.com/office/officeart/2005/8/layout/radial1"/>
    <dgm:cxn modelId="{8532E197-FCFC-4551-9530-95246BB1CCD5}" type="presParOf" srcId="{A4170221-8047-4D60-97EF-80C6692C4383}" destId="{21476A23-268C-4F48-8A10-9DF47A6DB5C4}" srcOrd="0" destOrd="0" presId="urn:microsoft.com/office/officeart/2005/8/layout/radial1"/>
    <dgm:cxn modelId="{E2CFF040-0F06-45AF-A21C-3A0324455544}" type="presParOf" srcId="{C172CED2-3C15-4E97-8F8A-D32D28091749}" destId="{498F041B-2E88-4AF3-9913-331B708C6384}" srcOrd="2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25A29F-DEA9-4303-B1A3-46D29918CE56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88AAADE3-45C1-44FE-8189-3E26D8838AC3}">
      <dgm:prSet phldrT="[Text]"/>
      <dgm:spPr/>
      <dgm:t>
        <a:bodyPr/>
        <a:lstStyle/>
        <a:p>
          <a:r>
            <a:rPr lang="en-US"/>
            <a:t>artefacts</a:t>
          </a:r>
          <a:endParaRPr lang="en-IE"/>
        </a:p>
      </dgm:t>
    </dgm:pt>
    <dgm:pt modelId="{72D5D709-E15A-4DEC-9C86-150AB3BB81E4}" type="parTrans" cxnId="{2ED07563-1C00-47AD-8C33-D20CE35A4F14}">
      <dgm:prSet/>
      <dgm:spPr/>
      <dgm:t>
        <a:bodyPr/>
        <a:lstStyle/>
        <a:p>
          <a:endParaRPr lang="en-IE"/>
        </a:p>
      </dgm:t>
    </dgm:pt>
    <dgm:pt modelId="{6BA90E51-3CD2-438E-9FEF-E3FCD8FA3EFB}" type="sibTrans" cxnId="{2ED07563-1C00-47AD-8C33-D20CE35A4F14}">
      <dgm:prSet/>
      <dgm:spPr/>
      <dgm:t>
        <a:bodyPr/>
        <a:lstStyle/>
        <a:p>
          <a:endParaRPr lang="en-IE"/>
        </a:p>
      </dgm:t>
    </dgm:pt>
    <dgm:pt modelId="{6FDE1309-6105-4517-A6B5-90B0F0B7181F}">
      <dgm:prSet phldrT="[Text]"/>
      <dgm:spPr/>
      <dgm:t>
        <a:bodyPr/>
        <a:lstStyle/>
        <a:p>
          <a:r>
            <a:rPr lang="en-US"/>
            <a:t>node</a:t>
          </a:r>
          <a:endParaRPr lang="en-IE"/>
        </a:p>
      </dgm:t>
    </dgm:pt>
    <dgm:pt modelId="{C7E950A6-3F46-4B14-B8AA-A828081BC2CB}" type="parTrans" cxnId="{14EF6427-C649-4314-A975-44EC9B86DAA1}">
      <dgm:prSet/>
      <dgm:spPr/>
      <dgm:t>
        <a:bodyPr/>
        <a:lstStyle/>
        <a:p>
          <a:endParaRPr lang="en-IE"/>
        </a:p>
      </dgm:t>
    </dgm:pt>
    <dgm:pt modelId="{76E9F237-5895-4C71-8114-C414B0E85E2E}" type="sibTrans" cxnId="{14EF6427-C649-4314-A975-44EC9B86DAA1}">
      <dgm:prSet/>
      <dgm:spPr/>
      <dgm:t>
        <a:bodyPr/>
        <a:lstStyle/>
        <a:p>
          <a:endParaRPr lang="en-IE"/>
        </a:p>
      </dgm:t>
    </dgm:pt>
    <dgm:pt modelId="{F1046D1F-ABB3-4400-A93A-1EED15D59398}">
      <dgm:prSet phldrT="[Text]"/>
      <dgm:spPr/>
      <dgm:t>
        <a:bodyPr/>
        <a:lstStyle/>
        <a:p>
          <a:r>
            <a:rPr lang="en-US"/>
            <a:t>consensus rules, incentive</a:t>
          </a:r>
          <a:endParaRPr lang="en-IE"/>
        </a:p>
      </dgm:t>
    </dgm:pt>
    <dgm:pt modelId="{605D8A57-E0FE-4534-9308-4CC73A55FC60}" type="parTrans" cxnId="{3007AC7E-39AF-4BB0-8E9D-0107BE816F9D}">
      <dgm:prSet/>
      <dgm:spPr/>
      <dgm:t>
        <a:bodyPr/>
        <a:lstStyle/>
        <a:p>
          <a:endParaRPr lang="en-IE"/>
        </a:p>
      </dgm:t>
    </dgm:pt>
    <dgm:pt modelId="{7F51E5E5-D624-4179-A8AA-3FF5CF8466B9}" type="sibTrans" cxnId="{3007AC7E-39AF-4BB0-8E9D-0107BE816F9D}">
      <dgm:prSet/>
      <dgm:spPr/>
      <dgm:t>
        <a:bodyPr/>
        <a:lstStyle/>
        <a:p>
          <a:endParaRPr lang="en-IE"/>
        </a:p>
      </dgm:t>
    </dgm:pt>
    <dgm:pt modelId="{4E04E99D-45E8-4F46-A33E-74672F569074}">
      <dgm:prSet phldrT="[Text]"/>
      <dgm:spPr/>
      <dgm:t>
        <a:bodyPr/>
        <a:lstStyle/>
        <a:p>
          <a:r>
            <a:rPr lang="en-US"/>
            <a:t>transaction</a:t>
          </a:r>
          <a:endParaRPr lang="en-IE"/>
        </a:p>
      </dgm:t>
    </dgm:pt>
    <dgm:pt modelId="{7C2E091C-E8FD-4A9D-8890-A261148D26F1}" type="parTrans" cxnId="{91DF0DD2-9B2F-4FB0-8E87-6B5A8413DAE8}">
      <dgm:prSet/>
      <dgm:spPr/>
      <dgm:t>
        <a:bodyPr/>
        <a:lstStyle/>
        <a:p>
          <a:endParaRPr lang="en-IE"/>
        </a:p>
      </dgm:t>
    </dgm:pt>
    <dgm:pt modelId="{E178C488-1812-41DA-9ECF-5D25883F2F1A}" type="sibTrans" cxnId="{91DF0DD2-9B2F-4FB0-8E87-6B5A8413DAE8}">
      <dgm:prSet/>
      <dgm:spPr/>
      <dgm:t>
        <a:bodyPr/>
        <a:lstStyle/>
        <a:p>
          <a:endParaRPr lang="en-IE"/>
        </a:p>
      </dgm:t>
    </dgm:pt>
    <dgm:pt modelId="{A76C5014-9EA2-4C99-A1FF-09EAB039220A}">
      <dgm:prSet phldrT="[Text]"/>
      <dgm:spPr/>
      <dgm:t>
        <a:bodyPr/>
        <a:lstStyle/>
        <a:p>
          <a:r>
            <a:rPr lang="en-US"/>
            <a:t>mining, minting</a:t>
          </a:r>
          <a:endParaRPr lang="en-IE"/>
        </a:p>
      </dgm:t>
    </dgm:pt>
    <dgm:pt modelId="{AB906051-01C3-412A-A27D-C71A09764A74}" type="parTrans" cxnId="{EB81678D-45A2-4CE6-8B64-E4A3F5E75E2D}">
      <dgm:prSet/>
      <dgm:spPr/>
      <dgm:t>
        <a:bodyPr/>
        <a:lstStyle/>
        <a:p>
          <a:endParaRPr lang="en-IE"/>
        </a:p>
      </dgm:t>
    </dgm:pt>
    <dgm:pt modelId="{5DCA8BB9-7B0A-45A1-95EF-8012EA34DABA}" type="sibTrans" cxnId="{EB81678D-45A2-4CE6-8B64-E4A3F5E75E2D}">
      <dgm:prSet/>
      <dgm:spPr/>
      <dgm:t>
        <a:bodyPr/>
        <a:lstStyle/>
        <a:p>
          <a:endParaRPr lang="en-IE"/>
        </a:p>
      </dgm:t>
    </dgm:pt>
    <dgm:pt modelId="{508AA5BD-1E01-4AB4-AEC3-C3D23B3056B8}">
      <dgm:prSet/>
      <dgm:spPr/>
      <dgm:t>
        <a:bodyPr/>
        <a:lstStyle/>
        <a:p>
          <a:r>
            <a:rPr lang="en-US"/>
            <a:t>smart contract</a:t>
          </a:r>
          <a:endParaRPr lang="en-IE"/>
        </a:p>
      </dgm:t>
    </dgm:pt>
    <dgm:pt modelId="{2C0E0E4A-AF2F-4A42-8B8D-CB8381A441F8}" type="parTrans" cxnId="{DC85D262-EAEB-4138-B7C0-F57AF76126AA}">
      <dgm:prSet/>
      <dgm:spPr/>
      <dgm:t>
        <a:bodyPr/>
        <a:lstStyle/>
        <a:p>
          <a:endParaRPr lang="en-IE"/>
        </a:p>
      </dgm:t>
    </dgm:pt>
    <dgm:pt modelId="{1725328C-8A03-4A69-B6A6-56F17E4395C8}" type="sibTrans" cxnId="{DC85D262-EAEB-4138-B7C0-F57AF76126AA}">
      <dgm:prSet/>
      <dgm:spPr/>
      <dgm:t>
        <a:bodyPr/>
        <a:lstStyle/>
        <a:p>
          <a:endParaRPr lang="en-IE"/>
        </a:p>
      </dgm:t>
    </dgm:pt>
    <dgm:pt modelId="{408C9F8C-DAFD-4405-882E-4105A418EE0B}">
      <dgm:prSet/>
      <dgm:spPr/>
      <dgm:t>
        <a:bodyPr/>
        <a:lstStyle/>
        <a:p>
          <a:r>
            <a:rPr lang="en-US"/>
            <a:t>ledger</a:t>
          </a:r>
          <a:endParaRPr lang="en-IE"/>
        </a:p>
      </dgm:t>
    </dgm:pt>
    <dgm:pt modelId="{6AED3AFB-DB86-450E-AC13-DB780EE6888C}" type="parTrans" cxnId="{D6607EF9-37B1-497E-870D-57D7B44F20A9}">
      <dgm:prSet/>
      <dgm:spPr/>
      <dgm:t>
        <a:bodyPr/>
        <a:lstStyle/>
        <a:p>
          <a:endParaRPr lang="en-IE"/>
        </a:p>
      </dgm:t>
    </dgm:pt>
    <dgm:pt modelId="{48A85839-6FAF-4934-B68E-F616C8837A8A}" type="sibTrans" cxnId="{D6607EF9-37B1-497E-870D-57D7B44F20A9}">
      <dgm:prSet/>
      <dgm:spPr/>
      <dgm:t>
        <a:bodyPr/>
        <a:lstStyle/>
        <a:p>
          <a:endParaRPr lang="en-IE"/>
        </a:p>
      </dgm:t>
    </dgm:pt>
    <dgm:pt modelId="{59155C97-FD28-4B3C-BDDE-B908ACAA7AA9}">
      <dgm:prSet/>
      <dgm:spPr/>
      <dgm:t>
        <a:bodyPr/>
        <a:lstStyle/>
        <a:p>
          <a:r>
            <a:rPr lang="en-US"/>
            <a:t>state of the world</a:t>
          </a:r>
          <a:endParaRPr lang="en-IE"/>
        </a:p>
      </dgm:t>
    </dgm:pt>
    <dgm:pt modelId="{2E7A662B-D3C2-4621-8663-51A4741B6982}" type="parTrans" cxnId="{FE42503C-09BD-4E33-8CD4-35264DE44AAA}">
      <dgm:prSet/>
      <dgm:spPr/>
      <dgm:t>
        <a:bodyPr/>
        <a:lstStyle/>
        <a:p>
          <a:endParaRPr lang="en-IE"/>
        </a:p>
      </dgm:t>
    </dgm:pt>
    <dgm:pt modelId="{14A33A20-7E5C-4C63-BCFA-6E702D7A62BC}" type="sibTrans" cxnId="{FE42503C-09BD-4E33-8CD4-35264DE44AAA}">
      <dgm:prSet/>
      <dgm:spPr/>
      <dgm:t>
        <a:bodyPr/>
        <a:lstStyle/>
        <a:p>
          <a:endParaRPr lang="en-IE"/>
        </a:p>
      </dgm:t>
    </dgm:pt>
    <dgm:pt modelId="{C9DCE92A-2BA5-4228-AAEB-7B11FCF4E827}">
      <dgm:prSet/>
      <dgm:spPr/>
      <dgm:t>
        <a:bodyPr/>
        <a:lstStyle/>
        <a:p>
          <a:r>
            <a:rPr lang="en-US"/>
            <a:t>secret, public keys</a:t>
          </a:r>
          <a:endParaRPr lang="en-IE"/>
        </a:p>
      </dgm:t>
    </dgm:pt>
    <dgm:pt modelId="{2D828B8F-4EA4-4987-BE95-45C100574683}" type="parTrans" cxnId="{43C31488-E02B-40B2-87CD-43B7F63D3DAE}">
      <dgm:prSet/>
      <dgm:spPr/>
      <dgm:t>
        <a:bodyPr/>
        <a:lstStyle/>
        <a:p>
          <a:endParaRPr lang="en-IE"/>
        </a:p>
      </dgm:t>
    </dgm:pt>
    <dgm:pt modelId="{DB08B6CC-91BC-4E43-89E5-605445511E27}" type="sibTrans" cxnId="{43C31488-E02B-40B2-87CD-43B7F63D3DAE}">
      <dgm:prSet/>
      <dgm:spPr/>
      <dgm:t>
        <a:bodyPr/>
        <a:lstStyle/>
        <a:p>
          <a:endParaRPr lang="en-IE"/>
        </a:p>
      </dgm:t>
    </dgm:pt>
    <dgm:pt modelId="{A09A1D22-3366-49C0-B761-59366324F212}">
      <dgm:prSet/>
      <dgm:spPr/>
      <dgm:t>
        <a:bodyPr/>
        <a:lstStyle/>
        <a:p>
          <a:r>
            <a:rPr lang="en-US"/>
            <a:t>p2p network</a:t>
          </a:r>
          <a:endParaRPr lang="en-IE"/>
        </a:p>
      </dgm:t>
    </dgm:pt>
    <dgm:pt modelId="{906130F3-9C30-4EF4-8F6B-5D93172ED87D}" type="parTrans" cxnId="{809E747D-8D00-41A5-B3C6-90E65F6FA694}">
      <dgm:prSet/>
      <dgm:spPr/>
      <dgm:t>
        <a:bodyPr/>
        <a:lstStyle/>
        <a:p>
          <a:endParaRPr lang="en-IE"/>
        </a:p>
      </dgm:t>
    </dgm:pt>
    <dgm:pt modelId="{8D2DCA35-8B69-4F98-8AFE-4A1061D78ABA}" type="sibTrans" cxnId="{809E747D-8D00-41A5-B3C6-90E65F6FA694}">
      <dgm:prSet/>
      <dgm:spPr/>
      <dgm:t>
        <a:bodyPr/>
        <a:lstStyle/>
        <a:p>
          <a:endParaRPr lang="en-IE"/>
        </a:p>
      </dgm:t>
    </dgm:pt>
    <dgm:pt modelId="{04144319-322B-43DB-A0DD-AAD5D0D4C13C}">
      <dgm:prSet/>
      <dgm:spPr/>
      <dgm:t>
        <a:bodyPr/>
        <a:lstStyle/>
        <a:p>
          <a:r>
            <a:rPr lang="en-US"/>
            <a:t>block</a:t>
          </a:r>
          <a:endParaRPr lang="en-IE"/>
        </a:p>
      </dgm:t>
    </dgm:pt>
    <dgm:pt modelId="{16AAE819-2D66-425A-967D-056F3CDE5AF5}" type="parTrans" cxnId="{5F4198B2-436A-4988-8317-CE9D186CB01A}">
      <dgm:prSet/>
      <dgm:spPr/>
      <dgm:t>
        <a:bodyPr/>
        <a:lstStyle/>
        <a:p>
          <a:endParaRPr lang="en-IE"/>
        </a:p>
      </dgm:t>
    </dgm:pt>
    <dgm:pt modelId="{417DD8D1-948A-402B-B1D2-170D80BB2E47}" type="sibTrans" cxnId="{5F4198B2-436A-4988-8317-CE9D186CB01A}">
      <dgm:prSet/>
      <dgm:spPr/>
      <dgm:t>
        <a:bodyPr/>
        <a:lstStyle/>
        <a:p>
          <a:endParaRPr lang="en-IE"/>
        </a:p>
      </dgm:t>
    </dgm:pt>
    <dgm:pt modelId="{C172CED2-3C15-4E97-8F8A-D32D28091749}" type="pres">
      <dgm:prSet presAssocID="{C625A29F-DEA9-4303-B1A3-46D29918CE5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D2A16BC-6371-4203-AD0D-3F28890A1C2F}" type="pres">
      <dgm:prSet presAssocID="{88AAADE3-45C1-44FE-8189-3E26D8838AC3}" presName="centerShape" presStyleLbl="node0" presStyleIdx="0" presStyleCnt="1"/>
      <dgm:spPr/>
    </dgm:pt>
    <dgm:pt modelId="{000A2693-CB84-4050-BC64-D6202185E512}" type="pres">
      <dgm:prSet presAssocID="{C7E950A6-3F46-4B14-B8AA-A828081BC2CB}" presName="Name9" presStyleLbl="parChTrans1D2" presStyleIdx="0" presStyleCnt="10"/>
      <dgm:spPr/>
    </dgm:pt>
    <dgm:pt modelId="{F53264AD-E144-4E3C-8617-F9F55ED858ED}" type="pres">
      <dgm:prSet presAssocID="{C7E950A6-3F46-4B14-B8AA-A828081BC2CB}" presName="connTx" presStyleLbl="parChTrans1D2" presStyleIdx="0" presStyleCnt="10"/>
      <dgm:spPr/>
    </dgm:pt>
    <dgm:pt modelId="{EB2140C2-75C4-4290-B350-2FCA1E70CD42}" type="pres">
      <dgm:prSet presAssocID="{6FDE1309-6105-4517-A6B5-90B0F0B7181F}" presName="node" presStyleLbl="node1" presStyleIdx="0" presStyleCnt="10">
        <dgm:presLayoutVars>
          <dgm:bulletEnabled val="1"/>
        </dgm:presLayoutVars>
      </dgm:prSet>
      <dgm:spPr/>
    </dgm:pt>
    <dgm:pt modelId="{08D82CA1-407B-4EC3-AA9A-EF9EF1852F24}" type="pres">
      <dgm:prSet presAssocID="{605D8A57-E0FE-4534-9308-4CC73A55FC60}" presName="Name9" presStyleLbl="parChTrans1D2" presStyleIdx="1" presStyleCnt="10"/>
      <dgm:spPr/>
    </dgm:pt>
    <dgm:pt modelId="{D0759E5C-5F0C-4034-A88F-FAB259A472CC}" type="pres">
      <dgm:prSet presAssocID="{605D8A57-E0FE-4534-9308-4CC73A55FC60}" presName="connTx" presStyleLbl="parChTrans1D2" presStyleIdx="1" presStyleCnt="10"/>
      <dgm:spPr/>
    </dgm:pt>
    <dgm:pt modelId="{5AA27DAF-DB0B-4F1D-917C-2F2F70B43426}" type="pres">
      <dgm:prSet presAssocID="{F1046D1F-ABB3-4400-A93A-1EED15D59398}" presName="node" presStyleLbl="node1" presStyleIdx="1" presStyleCnt="10">
        <dgm:presLayoutVars>
          <dgm:bulletEnabled val="1"/>
        </dgm:presLayoutVars>
      </dgm:prSet>
      <dgm:spPr/>
    </dgm:pt>
    <dgm:pt modelId="{D340CEA8-06F4-4181-AF4D-E09A3A79F0BD}" type="pres">
      <dgm:prSet presAssocID="{7C2E091C-E8FD-4A9D-8890-A261148D26F1}" presName="Name9" presStyleLbl="parChTrans1D2" presStyleIdx="2" presStyleCnt="10"/>
      <dgm:spPr/>
    </dgm:pt>
    <dgm:pt modelId="{63E27B83-DFC3-457D-8302-6A470102AF92}" type="pres">
      <dgm:prSet presAssocID="{7C2E091C-E8FD-4A9D-8890-A261148D26F1}" presName="connTx" presStyleLbl="parChTrans1D2" presStyleIdx="2" presStyleCnt="10"/>
      <dgm:spPr/>
    </dgm:pt>
    <dgm:pt modelId="{54609A23-49A1-4743-BF70-BE8F113582EE}" type="pres">
      <dgm:prSet presAssocID="{4E04E99D-45E8-4F46-A33E-74672F569074}" presName="node" presStyleLbl="node1" presStyleIdx="2" presStyleCnt="10">
        <dgm:presLayoutVars>
          <dgm:bulletEnabled val="1"/>
        </dgm:presLayoutVars>
      </dgm:prSet>
      <dgm:spPr/>
    </dgm:pt>
    <dgm:pt modelId="{4A5E352F-BBB2-4FB7-9438-BD3034F8C604}" type="pres">
      <dgm:prSet presAssocID="{16AAE819-2D66-425A-967D-056F3CDE5AF5}" presName="Name9" presStyleLbl="parChTrans1D2" presStyleIdx="3" presStyleCnt="10"/>
      <dgm:spPr/>
    </dgm:pt>
    <dgm:pt modelId="{7E19EB9F-AFBA-4E83-85D2-D5AEE4B95B18}" type="pres">
      <dgm:prSet presAssocID="{16AAE819-2D66-425A-967D-056F3CDE5AF5}" presName="connTx" presStyleLbl="parChTrans1D2" presStyleIdx="3" presStyleCnt="10"/>
      <dgm:spPr/>
    </dgm:pt>
    <dgm:pt modelId="{4FB450D7-B01D-4AB1-B3CB-EA21656A78CF}" type="pres">
      <dgm:prSet presAssocID="{04144319-322B-43DB-A0DD-AAD5D0D4C13C}" presName="node" presStyleLbl="node1" presStyleIdx="3" presStyleCnt="10">
        <dgm:presLayoutVars>
          <dgm:bulletEnabled val="1"/>
        </dgm:presLayoutVars>
      </dgm:prSet>
      <dgm:spPr/>
    </dgm:pt>
    <dgm:pt modelId="{022F8FA7-D912-4FEF-A569-B7F3A1EEB1A3}" type="pres">
      <dgm:prSet presAssocID="{AB906051-01C3-412A-A27D-C71A09764A74}" presName="Name9" presStyleLbl="parChTrans1D2" presStyleIdx="4" presStyleCnt="10"/>
      <dgm:spPr/>
    </dgm:pt>
    <dgm:pt modelId="{15CB06BB-4759-44FF-A886-ADE3BC7829D5}" type="pres">
      <dgm:prSet presAssocID="{AB906051-01C3-412A-A27D-C71A09764A74}" presName="connTx" presStyleLbl="parChTrans1D2" presStyleIdx="4" presStyleCnt="10"/>
      <dgm:spPr/>
    </dgm:pt>
    <dgm:pt modelId="{6A510FC6-BBB0-4041-A038-540F2F09B55F}" type="pres">
      <dgm:prSet presAssocID="{A76C5014-9EA2-4C99-A1FF-09EAB039220A}" presName="node" presStyleLbl="node1" presStyleIdx="4" presStyleCnt="10">
        <dgm:presLayoutVars>
          <dgm:bulletEnabled val="1"/>
        </dgm:presLayoutVars>
      </dgm:prSet>
      <dgm:spPr/>
    </dgm:pt>
    <dgm:pt modelId="{A42365B4-C494-495F-8378-CA385C037043}" type="pres">
      <dgm:prSet presAssocID="{2C0E0E4A-AF2F-4A42-8B8D-CB8381A441F8}" presName="Name9" presStyleLbl="parChTrans1D2" presStyleIdx="5" presStyleCnt="10"/>
      <dgm:spPr/>
    </dgm:pt>
    <dgm:pt modelId="{E9BCF5E0-4ADA-43A8-BF8A-4A858301BC46}" type="pres">
      <dgm:prSet presAssocID="{2C0E0E4A-AF2F-4A42-8B8D-CB8381A441F8}" presName="connTx" presStyleLbl="parChTrans1D2" presStyleIdx="5" presStyleCnt="10"/>
      <dgm:spPr/>
    </dgm:pt>
    <dgm:pt modelId="{84D06E50-90CC-40E7-841C-37717C423672}" type="pres">
      <dgm:prSet presAssocID="{508AA5BD-1E01-4AB4-AEC3-C3D23B3056B8}" presName="node" presStyleLbl="node1" presStyleIdx="5" presStyleCnt="10">
        <dgm:presLayoutVars>
          <dgm:bulletEnabled val="1"/>
        </dgm:presLayoutVars>
      </dgm:prSet>
      <dgm:spPr/>
    </dgm:pt>
    <dgm:pt modelId="{D735BDD8-C720-4FFE-80D9-3C924C6655A7}" type="pres">
      <dgm:prSet presAssocID="{6AED3AFB-DB86-450E-AC13-DB780EE6888C}" presName="Name9" presStyleLbl="parChTrans1D2" presStyleIdx="6" presStyleCnt="10"/>
      <dgm:spPr/>
    </dgm:pt>
    <dgm:pt modelId="{88FC7DC2-3122-455E-995A-A73558CA385A}" type="pres">
      <dgm:prSet presAssocID="{6AED3AFB-DB86-450E-AC13-DB780EE6888C}" presName="connTx" presStyleLbl="parChTrans1D2" presStyleIdx="6" presStyleCnt="10"/>
      <dgm:spPr/>
    </dgm:pt>
    <dgm:pt modelId="{EE4DD10D-2B03-40C5-BCB9-86A48D049153}" type="pres">
      <dgm:prSet presAssocID="{408C9F8C-DAFD-4405-882E-4105A418EE0B}" presName="node" presStyleLbl="node1" presStyleIdx="6" presStyleCnt="10">
        <dgm:presLayoutVars>
          <dgm:bulletEnabled val="1"/>
        </dgm:presLayoutVars>
      </dgm:prSet>
      <dgm:spPr/>
    </dgm:pt>
    <dgm:pt modelId="{1285D071-1DED-413A-AAB6-B794FD0AB295}" type="pres">
      <dgm:prSet presAssocID="{2E7A662B-D3C2-4621-8663-51A4741B6982}" presName="Name9" presStyleLbl="parChTrans1D2" presStyleIdx="7" presStyleCnt="10"/>
      <dgm:spPr/>
    </dgm:pt>
    <dgm:pt modelId="{2E1CD2F9-15F1-4C38-AA8B-4383F206D423}" type="pres">
      <dgm:prSet presAssocID="{2E7A662B-D3C2-4621-8663-51A4741B6982}" presName="connTx" presStyleLbl="parChTrans1D2" presStyleIdx="7" presStyleCnt="10"/>
      <dgm:spPr/>
    </dgm:pt>
    <dgm:pt modelId="{9AE1873D-9D81-45DF-BFC2-BBC28EF35CD3}" type="pres">
      <dgm:prSet presAssocID="{59155C97-FD28-4B3C-BDDE-B908ACAA7AA9}" presName="node" presStyleLbl="node1" presStyleIdx="7" presStyleCnt="10">
        <dgm:presLayoutVars>
          <dgm:bulletEnabled val="1"/>
        </dgm:presLayoutVars>
      </dgm:prSet>
      <dgm:spPr/>
    </dgm:pt>
    <dgm:pt modelId="{57A2FCDB-8024-49C4-9261-5D120BFE1623}" type="pres">
      <dgm:prSet presAssocID="{2D828B8F-4EA4-4987-BE95-45C100574683}" presName="Name9" presStyleLbl="parChTrans1D2" presStyleIdx="8" presStyleCnt="10"/>
      <dgm:spPr/>
    </dgm:pt>
    <dgm:pt modelId="{3AAC3C93-EFA8-4D6F-9485-BF531F3955AE}" type="pres">
      <dgm:prSet presAssocID="{2D828B8F-4EA4-4987-BE95-45C100574683}" presName="connTx" presStyleLbl="parChTrans1D2" presStyleIdx="8" presStyleCnt="10"/>
      <dgm:spPr/>
    </dgm:pt>
    <dgm:pt modelId="{76D65D7D-60D2-4D0B-8674-1D2721CECAAE}" type="pres">
      <dgm:prSet presAssocID="{C9DCE92A-2BA5-4228-AAEB-7B11FCF4E827}" presName="node" presStyleLbl="node1" presStyleIdx="8" presStyleCnt="10">
        <dgm:presLayoutVars>
          <dgm:bulletEnabled val="1"/>
        </dgm:presLayoutVars>
      </dgm:prSet>
      <dgm:spPr/>
    </dgm:pt>
    <dgm:pt modelId="{01C752AA-CF37-45C4-AFC2-5EFE9A8F1DDE}" type="pres">
      <dgm:prSet presAssocID="{906130F3-9C30-4EF4-8F6B-5D93172ED87D}" presName="Name9" presStyleLbl="parChTrans1D2" presStyleIdx="9" presStyleCnt="10"/>
      <dgm:spPr/>
    </dgm:pt>
    <dgm:pt modelId="{53EB3AA8-E69A-4DD3-AFD3-82A30099677B}" type="pres">
      <dgm:prSet presAssocID="{906130F3-9C30-4EF4-8F6B-5D93172ED87D}" presName="connTx" presStyleLbl="parChTrans1D2" presStyleIdx="9" presStyleCnt="10"/>
      <dgm:spPr/>
    </dgm:pt>
    <dgm:pt modelId="{A61FBED5-D264-4316-915F-3C0AC78B1025}" type="pres">
      <dgm:prSet presAssocID="{A09A1D22-3366-49C0-B761-59366324F212}" presName="node" presStyleLbl="node1" presStyleIdx="9" presStyleCnt="10">
        <dgm:presLayoutVars>
          <dgm:bulletEnabled val="1"/>
        </dgm:presLayoutVars>
      </dgm:prSet>
      <dgm:spPr/>
    </dgm:pt>
  </dgm:ptLst>
  <dgm:cxnLst>
    <dgm:cxn modelId="{C5F8F401-C6A4-40F8-B2E0-D88A06C04F87}" type="presOf" srcId="{AB906051-01C3-412A-A27D-C71A09764A74}" destId="{15CB06BB-4759-44FF-A886-ADE3BC7829D5}" srcOrd="1" destOrd="0" presId="urn:microsoft.com/office/officeart/2005/8/layout/radial1"/>
    <dgm:cxn modelId="{962F3E0F-9AB8-4A72-B85C-E5D7A78A7B9A}" type="presOf" srcId="{605D8A57-E0FE-4534-9308-4CC73A55FC60}" destId="{D0759E5C-5F0C-4034-A88F-FAB259A472CC}" srcOrd="1" destOrd="0" presId="urn:microsoft.com/office/officeart/2005/8/layout/radial1"/>
    <dgm:cxn modelId="{2F9D3019-05C8-4685-8D48-D51292F290B0}" type="presOf" srcId="{2E7A662B-D3C2-4621-8663-51A4741B6982}" destId="{1285D071-1DED-413A-AAB6-B794FD0AB295}" srcOrd="0" destOrd="0" presId="urn:microsoft.com/office/officeart/2005/8/layout/radial1"/>
    <dgm:cxn modelId="{503FFC22-110D-4E0E-AB27-7F346DBE6130}" type="presOf" srcId="{F1046D1F-ABB3-4400-A93A-1EED15D59398}" destId="{5AA27DAF-DB0B-4F1D-917C-2F2F70B43426}" srcOrd="0" destOrd="0" presId="urn:microsoft.com/office/officeart/2005/8/layout/radial1"/>
    <dgm:cxn modelId="{14EF6427-C649-4314-A975-44EC9B86DAA1}" srcId="{88AAADE3-45C1-44FE-8189-3E26D8838AC3}" destId="{6FDE1309-6105-4517-A6B5-90B0F0B7181F}" srcOrd="0" destOrd="0" parTransId="{C7E950A6-3F46-4B14-B8AA-A828081BC2CB}" sibTransId="{76E9F237-5895-4C71-8114-C414B0E85E2E}"/>
    <dgm:cxn modelId="{3F14B127-B422-43D7-818C-718D0EE1AF97}" type="presOf" srcId="{2D828B8F-4EA4-4987-BE95-45C100574683}" destId="{3AAC3C93-EFA8-4D6F-9485-BF531F3955AE}" srcOrd="1" destOrd="0" presId="urn:microsoft.com/office/officeart/2005/8/layout/radial1"/>
    <dgm:cxn modelId="{A274822C-6C0D-4152-8057-AB26368DF9C9}" type="presOf" srcId="{A09A1D22-3366-49C0-B761-59366324F212}" destId="{A61FBED5-D264-4316-915F-3C0AC78B1025}" srcOrd="0" destOrd="0" presId="urn:microsoft.com/office/officeart/2005/8/layout/radial1"/>
    <dgm:cxn modelId="{FE42503C-09BD-4E33-8CD4-35264DE44AAA}" srcId="{88AAADE3-45C1-44FE-8189-3E26D8838AC3}" destId="{59155C97-FD28-4B3C-BDDE-B908ACAA7AA9}" srcOrd="7" destOrd="0" parTransId="{2E7A662B-D3C2-4621-8663-51A4741B6982}" sibTransId="{14A33A20-7E5C-4C63-BCFA-6E702D7A62BC}"/>
    <dgm:cxn modelId="{5F30D140-80E6-4655-859A-CA975F357249}" type="presOf" srcId="{2C0E0E4A-AF2F-4A42-8B8D-CB8381A441F8}" destId="{A42365B4-C494-495F-8378-CA385C037043}" srcOrd="0" destOrd="0" presId="urn:microsoft.com/office/officeart/2005/8/layout/radial1"/>
    <dgm:cxn modelId="{85155242-3F01-4650-BFD8-A3979A6C0D9B}" type="presOf" srcId="{906130F3-9C30-4EF4-8F6B-5D93172ED87D}" destId="{01C752AA-CF37-45C4-AFC2-5EFE9A8F1DDE}" srcOrd="0" destOrd="0" presId="urn:microsoft.com/office/officeart/2005/8/layout/radial1"/>
    <dgm:cxn modelId="{DC85D262-EAEB-4138-B7C0-F57AF76126AA}" srcId="{88AAADE3-45C1-44FE-8189-3E26D8838AC3}" destId="{508AA5BD-1E01-4AB4-AEC3-C3D23B3056B8}" srcOrd="5" destOrd="0" parTransId="{2C0E0E4A-AF2F-4A42-8B8D-CB8381A441F8}" sibTransId="{1725328C-8A03-4A69-B6A6-56F17E4395C8}"/>
    <dgm:cxn modelId="{2ED07563-1C00-47AD-8C33-D20CE35A4F14}" srcId="{C625A29F-DEA9-4303-B1A3-46D29918CE56}" destId="{88AAADE3-45C1-44FE-8189-3E26D8838AC3}" srcOrd="0" destOrd="0" parTransId="{72D5D709-E15A-4DEC-9C86-150AB3BB81E4}" sibTransId="{6BA90E51-3CD2-438E-9FEF-E3FCD8FA3EFB}"/>
    <dgm:cxn modelId="{36EA7768-6488-4CF9-A257-B2907C872A1D}" type="presOf" srcId="{2D828B8F-4EA4-4987-BE95-45C100574683}" destId="{57A2FCDB-8024-49C4-9261-5D120BFE1623}" srcOrd="0" destOrd="0" presId="urn:microsoft.com/office/officeart/2005/8/layout/radial1"/>
    <dgm:cxn modelId="{F14BE149-3635-4D68-9D29-CE3F270BC7C4}" type="presOf" srcId="{408C9F8C-DAFD-4405-882E-4105A418EE0B}" destId="{EE4DD10D-2B03-40C5-BCB9-86A48D049153}" srcOrd="0" destOrd="0" presId="urn:microsoft.com/office/officeart/2005/8/layout/radial1"/>
    <dgm:cxn modelId="{E3C3ED69-8185-404E-810D-BCE5FBD129A8}" type="presOf" srcId="{4E04E99D-45E8-4F46-A33E-74672F569074}" destId="{54609A23-49A1-4743-BF70-BE8F113582EE}" srcOrd="0" destOrd="0" presId="urn:microsoft.com/office/officeart/2005/8/layout/radial1"/>
    <dgm:cxn modelId="{47688B4C-756C-4615-B555-429477D165A4}" type="presOf" srcId="{C7E950A6-3F46-4B14-B8AA-A828081BC2CB}" destId="{F53264AD-E144-4E3C-8617-F9F55ED858ED}" srcOrd="1" destOrd="0" presId="urn:microsoft.com/office/officeart/2005/8/layout/radial1"/>
    <dgm:cxn modelId="{7E7B2851-46F9-4412-BD68-74E9B3F4E139}" type="presOf" srcId="{2E7A662B-D3C2-4621-8663-51A4741B6982}" destId="{2E1CD2F9-15F1-4C38-AA8B-4383F206D423}" srcOrd="1" destOrd="0" presId="urn:microsoft.com/office/officeart/2005/8/layout/radial1"/>
    <dgm:cxn modelId="{6E4C6D55-0FCD-47B9-B7B7-84AC88C6CB30}" type="presOf" srcId="{7C2E091C-E8FD-4A9D-8890-A261148D26F1}" destId="{63E27B83-DFC3-457D-8302-6A470102AF92}" srcOrd="1" destOrd="0" presId="urn:microsoft.com/office/officeart/2005/8/layout/radial1"/>
    <dgm:cxn modelId="{2D5B3878-B886-4CB8-BBEB-851E10D5E99B}" type="presOf" srcId="{7C2E091C-E8FD-4A9D-8890-A261148D26F1}" destId="{D340CEA8-06F4-4181-AF4D-E09A3A79F0BD}" srcOrd="0" destOrd="0" presId="urn:microsoft.com/office/officeart/2005/8/layout/radial1"/>
    <dgm:cxn modelId="{B5E78A78-9CB3-42B6-B401-6FCCC0FE4E13}" type="presOf" srcId="{2C0E0E4A-AF2F-4A42-8B8D-CB8381A441F8}" destId="{E9BCF5E0-4ADA-43A8-BF8A-4A858301BC46}" srcOrd="1" destOrd="0" presId="urn:microsoft.com/office/officeart/2005/8/layout/radial1"/>
    <dgm:cxn modelId="{8C22027B-50EF-4D1C-9068-2ADE88606326}" type="presOf" srcId="{508AA5BD-1E01-4AB4-AEC3-C3D23B3056B8}" destId="{84D06E50-90CC-40E7-841C-37717C423672}" srcOrd="0" destOrd="0" presId="urn:microsoft.com/office/officeart/2005/8/layout/radial1"/>
    <dgm:cxn modelId="{42BB167D-3C73-4C17-A473-A7EAB5934BAB}" type="presOf" srcId="{C625A29F-DEA9-4303-B1A3-46D29918CE56}" destId="{C172CED2-3C15-4E97-8F8A-D32D28091749}" srcOrd="0" destOrd="0" presId="urn:microsoft.com/office/officeart/2005/8/layout/radial1"/>
    <dgm:cxn modelId="{809E747D-8D00-41A5-B3C6-90E65F6FA694}" srcId="{88AAADE3-45C1-44FE-8189-3E26D8838AC3}" destId="{A09A1D22-3366-49C0-B761-59366324F212}" srcOrd="9" destOrd="0" parTransId="{906130F3-9C30-4EF4-8F6B-5D93172ED87D}" sibTransId="{8D2DCA35-8B69-4F98-8AFE-4A1061D78ABA}"/>
    <dgm:cxn modelId="{8DBD377E-1879-47E1-92C3-D521ECD1FF1E}" type="presOf" srcId="{906130F3-9C30-4EF4-8F6B-5D93172ED87D}" destId="{53EB3AA8-E69A-4DD3-AFD3-82A30099677B}" srcOrd="1" destOrd="0" presId="urn:microsoft.com/office/officeart/2005/8/layout/radial1"/>
    <dgm:cxn modelId="{D0E03E7E-0E5D-4FEA-B124-87EDA18499A4}" type="presOf" srcId="{6AED3AFB-DB86-450E-AC13-DB780EE6888C}" destId="{88FC7DC2-3122-455E-995A-A73558CA385A}" srcOrd="1" destOrd="0" presId="urn:microsoft.com/office/officeart/2005/8/layout/radial1"/>
    <dgm:cxn modelId="{3007AC7E-39AF-4BB0-8E9D-0107BE816F9D}" srcId="{88AAADE3-45C1-44FE-8189-3E26D8838AC3}" destId="{F1046D1F-ABB3-4400-A93A-1EED15D59398}" srcOrd="1" destOrd="0" parTransId="{605D8A57-E0FE-4534-9308-4CC73A55FC60}" sibTransId="{7F51E5E5-D624-4179-A8AA-3FF5CF8466B9}"/>
    <dgm:cxn modelId="{43C31488-E02B-40B2-87CD-43B7F63D3DAE}" srcId="{88AAADE3-45C1-44FE-8189-3E26D8838AC3}" destId="{C9DCE92A-2BA5-4228-AAEB-7B11FCF4E827}" srcOrd="8" destOrd="0" parTransId="{2D828B8F-4EA4-4987-BE95-45C100574683}" sibTransId="{DB08B6CC-91BC-4E43-89E5-605445511E27}"/>
    <dgm:cxn modelId="{EB81678D-45A2-4CE6-8B64-E4A3F5E75E2D}" srcId="{88AAADE3-45C1-44FE-8189-3E26D8838AC3}" destId="{A76C5014-9EA2-4C99-A1FF-09EAB039220A}" srcOrd="4" destOrd="0" parTransId="{AB906051-01C3-412A-A27D-C71A09764A74}" sibTransId="{5DCA8BB9-7B0A-45A1-95EF-8012EA34DABA}"/>
    <dgm:cxn modelId="{F24CD299-E48A-4B44-AE1E-1514CFF3EF3B}" type="presOf" srcId="{88AAADE3-45C1-44FE-8189-3E26D8838AC3}" destId="{2D2A16BC-6371-4203-AD0D-3F28890A1C2F}" srcOrd="0" destOrd="0" presId="urn:microsoft.com/office/officeart/2005/8/layout/radial1"/>
    <dgm:cxn modelId="{6F40A0A3-2FD3-4928-9C7B-39137D495BDC}" type="presOf" srcId="{C9DCE92A-2BA5-4228-AAEB-7B11FCF4E827}" destId="{76D65D7D-60D2-4D0B-8674-1D2721CECAAE}" srcOrd="0" destOrd="0" presId="urn:microsoft.com/office/officeart/2005/8/layout/radial1"/>
    <dgm:cxn modelId="{AC8C35AB-D948-4C13-8051-41D98622A575}" type="presOf" srcId="{16AAE819-2D66-425A-967D-056F3CDE5AF5}" destId="{7E19EB9F-AFBA-4E83-85D2-D5AEE4B95B18}" srcOrd="1" destOrd="0" presId="urn:microsoft.com/office/officeart/2005/8/layout/radial1"/>
    <dgm:cxn modelId="{5F4198B2-436A-4988-8317-CE9D186CB01A}" srcId="{88AAADE3-45C1-44FE-8189-3E26D8838AC3}" destId="{04144319-322B-43DB-A0DD-AAD5D0D4C13C}" srcOrd="3" destOrd="0" parTransId="{16AAE819-2D66-425A-967D-056F3CDE5AF5}" sibTransId="{417DD8D1-948A-402B-B1D2-170D80BB2E47}"/>
    <dgm:cxn modelId="{4A121AB3-36B9-40EF-AC0D-91981183EC26}" type="presOf" srcId="{C7E950A6-3F46-4B14-B8AA-A828081BC2CB}" destId="{000A2693-CB84-4050-BC64-D6202185E512}" srcOrd="0" destOrd="0" presId="urn:microsoft.com/office/officeart/2005/8/layout/radial1"/>
    <dgm:cxn modelId="{C18D80C3-4E55-4DC1-9F00-7E531CE4B013}" type="presOf" srcId="{6AED3AFB-DB86-450E-AC13-DB780EE6888C}" destId="{D735BDD8-C720-4FFE-80D9-3C924C6655A7}" srcOrd="0" destOrd="0" presId="urn:microsoft.com/office/officeart/2005/8/layout/radial1"/>
    <dgm:cxn modelId="{278008C5-F65E-451F-BBF0-CB4EC530639D}" type="presOf" srcId="{AB906051-01C3-412A-A27D-C71A09764A74}" destId="{022F8FA7-D912-4FEF-A569-B7F3A1EEB1A3}" srcOrd="0" destOrd="0" presId="urn:microsoft.com/office/officeart/2005/8/layout/radial1"/>
    <dgm:cxn modelId="{91DF0DD2-9B2F-4FB0-8E87-6B5A8413DAE8}" srcId="{88AAADE3-45C1-44FE-8189-3E26D8838AC3}" destId="{4E04E99D-45E8-4F46-A33E-74672F569074}" srcOrd="2" destOrd="0" parTransId="{7C2E091C-E8FD-4A9D-8890-A261148D26F1}" sibTransId="{E178C488-1812-41DA-9ECF-5D25883F2F1A}"/>
    <dgm:cxn modelId="{1C3A84E5-5638-4598-B5BE-E62A3E2D4DA5}" type="presOf" srcId="{A76C5014-9EA2-4C99-A1FF-09EAB039220A}" destId="{6A510FC6-BBB0-4041-A038-540F2F09B55F}" srcOrd="0" destOrd="0" presId="urn:microsoft.com/office/officeart/2005/8/layout/radial1"/>
    <dgm:cxn modelId="{4E585CE6-8B7A-45A5-ACB6-0CE3EEDB069F}" type="presOf" srcId="{04144319-322B-43DB-A0DD-AAD5D0D4C13C}" destId="{4FB450D7-B01D-4AB1-B3CB-EA21656A78CF}" srcOrd="0" destOrd="0" presId="urn:microsoft.com/office/officeart/2005/8/layout/radial1"/>
    <dgm:cxn modelId="{BFB1E8E6-6690-4FAD-B7A3-4F31637B53D4}" type="presOf" srcId="{605D8A57-E0FE-4534-9308-4CC73A55FC60}" destId="{08D82CA1-407B-4EC3-AA9A-EF9EF1852F24}" srcOrd="0" destOrd="0" presId="urn:microsoft.com/office/officeart/2005/8/layout/radial1"/>
    <dgm:cxn modelId="{DAD84AE7-F4B6-4B0F-96F8-11B42BD1B064}" type="presOf" srcId="{16AAE819-2D66-425A-967D-056F3CDE5AF5}" destId="{4A5E352F-BBB2-4FB7-9438-BD3034F8C604}" srcOrd="0" destOrd="0" presId="urn:microsoft.com/office/officeart/2005/8/layout/radial1"/>
    <dgm:cxn modelId="{000B3BED-C931-4AA0-B492-D1C93A91F5C0}" type="presOf" srcId="{6FDE1309-6105-4517-A6B5-90B0F0B7181F}" destId="{EB2140C2-75C4-4290-B350-2FCA1E70CD42}" srcOrd="0" destOrd="0" presId="urn:microsoft.com/office/officeart/2005/8/layout/radial1"/>
    <dgm:cxn modelId="{1B45F3F2-0451-4B0F-8472-63813746E4E6}" type="presOf" srcId="{59155C97-FD28-4B3C-BDDE-B908ACAA7AA9}" destId="{9AE1873D-9D81-45DF-BFC2-BBC28EF35CD3}" srcOrd="0" destOrd="0" presId="urn:microsoft.com/office/officeart/2005/8/layout/radial1"/>
    <dgm:cxn modelId="{D6607EF9-37B1-497E-870D-57D7B44F20A9}" srcId="{88AAADE3-45C1-44FE-8189-3E26D8838AC3}" destId="{408C9F8C-DAFD-4405-882E-4105A418EE0B}" srcOrd="6" destOrd="0" parTransId="{6AED3AFB-DB86-450E-AC13-DB780EE6888C}" sibTransId="{48A85839-6FAF-4934-B68E-F616C8837A8A}"/>
    <dgm:cxn modelId="{0F7B524C-970A-48B0-B200-F3C5FE47262E}" type="presParOf" srcId="{C172CED2-3C15-4E97-8F8A-D32D28091749}" destId="{2D2A16BC-6371-4203-AD0D-3F28890A1C2F}" srcOrd="0" destOrd="0" presId="urn:microsoft.com/office/officeart/2005/8/layout/radial1"/>
    <dgm:cxn modelId="{24FAF55E-9206-4003-A97C-FEB490BEE675}" type="presParOf" srcId="{C172CED2-3C15-4E97-8F8A-D32D28091749}" destId="{000A2693-CB84-4050-BC64-D6202185E512}" srcOrd="1" destOrd="0" presId="urn:microsoft.com/office/officeart/2005/8/layout/radial1"/>
    <dgm:cxn modelId="{68BA054D-5732-48D2-A99D-A717676750FA}" type="presParOf" srcId="{000A2693-CB84-4050-BC64-D6202185E512}" destId="{F53264AD-E144-4E3C-8617-F9F55ED858ED}" srcOrd="0" destOrd="0" presId="urn:microsoft.com/office/officeart/2005/8/layout/radial1"/>
    <dgm:cxn modelId="{E72AEBB7-1A1A-457C-8B3B-6BC3EBE68BEC}" type="presParOf" srcId="{C172CED2-3C15-4E97-8F8A-D32D28091749}" destId="{EB2140C2-75C4-4290-B350-2FCA1E70CD42}" srcOrd="2" destOrd="0" presId="urn:microsoft.com/office/officeart/2005/8/layout/radial1"/>
    <dgm:cxn modelId="{0EF89236-505B-49AC-A41D-E23FAEC0B315}" type="presParOf" srcId="{C172CED2-3C15-4E97-8F8A-D32D28091749}" destId="{08D82CA1-407B-4EC3-AA9A-EF9EF1852F24}" srcOrd="3" destOrd="0" presId="urn:microsoft.com/office/officeart/2005/8/layout/radial1"/>
    <dgm:cxn modelId="{2F60B3F4-F6FE-497A-B8BA-B80663D5C6BD}" type="presParOf" srcId="{08D82CA1-407B-4EC3-AA9A-EF9EF1852F24}" destId="{D0759E5C-5F0C-4034-A88F-FAB259A472CC}" srcOrd="0" destOrd="0" presId="urn:microsoft.com/office/officeart/2005/8/layout/radial1"/>
    <dgm:cxn modelId="{A1278C82-1EB6-423E-AD97-34FF53D3E465}" type="presParOf" srcId="{C172CED2-3C15-4E97-8F8A-D32D28091749}" destId="{5AA27DAF-DB0B-4F1D-917C-2F2F70B43426}" srcOrd="4" destOrd="0" presId="urn:microsoft.com/office/officeart/2005/8/layout/radial1"/>
    <dgm:cxn modelId="{EC377003-4C04-4EFF-8D78-D1EC137F3C47}" type="presParOf" srcId="{C172CED2-3C15-4E97-8F8A-D32D28091749}" destId="{D340CEA8-06F4-4181-AF4D-E09A3A79F0BD}" srcOrd="5" destOrd="0" presId="urn:microsoft.com/office/officeart/2005/8/layout/radial1"/>
    <dgm:cxn modelId="{672C4793-0453-4F64-B383-40435071798F}" type="presParOf" srcId="{D340CEA8-06F4-4181-AF4D-E09A3A79F0BD}" destId="{63E27B83-DFC3-457D-8302-6A470102AF92}" srcOrd="0" destOrd="0" presId="urn:microsoft.com/office/officeart/2005/8/layout/radial1"/>
    <dgm:cxn modelId="{4A073439-AD7E-498C-8668-499B608120CA}" type="presParOf" srcId="{C172CED2-3C15-4E97-8F8A-D32D28091749}" destId="{54609A23-49A1-4743-BF70-BE8F113582EE}" srcOrd="6" destOrd="0" presId="urn:microsoft.com/office/officeart/2005/8/layout/radial1"/>
    <dgm:cxn modelId="{28A3D7A6-A6EE-4884-8EDB-41D9C30EE40B}" type="presParOf" srcId="{C172CED2-3C15-4E97-8F8A-D32D28091749}" destId="{4A5E352F-BBB2-4FB7-9438-BD3034F8C604}" srcOrd="7" destOrd="0" presId="urn:microsoft.com/office/officeart/2005/8/layout/radial1"/>
    <dgm:cxn modelId="{5009CB37-DEAC-4854-B32D-7A3C010326FD}" type="presParOf" srcId="{4A5E352F-BBB2-4FB7-9438-BD3034F8C604}" destId="{7E19EB9F-AFBA-4E83-85D2-D5AEE4B95B18}" srcOrd="0" destOrd="0" presId="urn:microsoft.com/office/officeart/2005/8/layout/radial1"/>
    <dgm:cxn modelId="{9FEA526C-064C-48A8-B095-B9C05F1AA227}" type="presParOf" srcId="{C172CED2-3C15-4E97-8F8A-D32D28091749}" destId="{4FB450D7-B01D-4AB1-B3CB-EA21656A78CF}" srcOrd="8" destOrd="0" presId="urn:microsoft.com/office/officeart/2005/8/layout/radial1"/>
    <dgm:cxn modelId="{E2349E77-F9AA-4A72-B662-2167EC5A546D}" type="presParOf" srcId="{C172CED2-3C15-4E97-8F8A-D32D28091749}" destId="{022F8FA7-D912-4FEF-A569-B7F3A1EEB1A3}" srcOrd="9" destOrd="0" presId="urn:microsoft.com/office/officeart/2005/8/layout/radial1"/>
    <dgm:cxn modelId="{F1F7F0C5-0F59-4C22-AC1D-C87093B4CAD8}" type="presParOf" srcId="{022F8FA7-D912-4FEF-A569-B7F3A1EEB1A3}" destId="{15CB06BB-4759-44FF-A886-ADE3BC7829D5}" srcOrd="0" destOrd="0" presId="urn:microsoft.com/office/officeart/2005/8/layout/radial1"/>
    <dgm:cxn modelId="{663CF3AF-B1FF-4048-B3BB-1E2689EB06C4}" type="presParOf" srcId="{C172CED2-3C15-4E97-8F8A-D32D28091749}" destId="{6A510FC6-BBB0-4041-A038-540F2F09B55F}" srcOrd="10" destOrd="0" presId="urn:microsoft.com/office/officeart/2005/8/layout/radial1"/>
    <dgm:cxn modelId="{7673A969-912B-4496-86F0-409A487FED4D}" type="presParOf" srcId="{C172CED2-3C15-4E97-8F8A-D32D28091749}" destId="{A42365B4-C494-495F-8378-CA385C037043}" srcOrd="11" destOrd="0" presId="urn:microsoft.com/office/officeart/2005/8/layout/radial1"/>
    <dgm:cxn modelId="{09932AFD-6EF2-41F1-82BB-BE4910B5ACA0}" type="presParOf" srcId="{A42365B4-C494-495F-8378-CA385C037043}" destId="{E9BCF5E0-4ADA-43A8-BF8A-4A858301BC46}" srcOrd="0" destOrd="0" presId="urn:microsoft.com/office/officeart/2005/8/layout/radial1"/>
    <dgm:cxn modelId="{C48E5EF8-7837-43AA-BCC6-9BCB0FA5E60E}" type="presParOf" srcId="{C172CED2-3C15-4E97-8F8A-D32D28091749}" destId="{84D06E50-90CC-40E7-841C-37717C423672}" srcOrd="12" destOrd="0" presId="urn:microsoft.com/office/officeart/2005/8/layout/radial1"/>
    <dgm:cxn modelId="{FFBA88DA-2F41-4046-ABAD-74FB3F53F80C}" type="presParOf" srcId="{C172CED2-3C15-4E97-8F8A-D32D28091749}" destId="{D735BDD8-C720-4FFE-80D9-3C924C6655A7}" srcOrd="13" destOrd="0" presId="urn:microsoft.com/office/officeart/2005/8/layout/radial1"/>
    <dgm:cxn modelId="{1E8B371A-CEEF-4413-BF44-49A06C5E7BCE}" type="presParOf" srcId="{D735BDD8-C720-4FFE-80D9-3C924C6655A7}" destId="{88FC7DC2-3122-455E-995A-A73558CA385A}" srcOrd="0" destOrd="0" presId="urn:microsoft.com/office/officeart/2005/8/layout/radial1"/>
    <dgm:cxn modelId="{AEE3A511-1DD5-40B6-9975-B4E7B4942D91}" type="presParOf" srcId="{C172CED2-3C15-4E97-8F8A-D32D28091749}" destId="{EE4DD10D-2B03-40C5-BCB9-86A48D049153}" srcOrd="14" destOrd="0" presId="urn:microsoft.com/office/officeart/2005/8/layout/radial1"/>
    <dgm:cxn modelId="{2A4AF498-032B-46EE-A5DD-3E4DFD7C4DC9}" type="presParOf" srcId="{C172CED2-3C15-4E97-8F8A-D32D28091749}" destId="{1285D071-1DED-413A-AAB6-B794FD0AB295}" srcOrd="15" destOrd="0" presId="urn:microsoft.com/office/officeart/2005/8/layout/radial1"/>
    <dgm:cxn modelId="{7179E7A1-1218-4439-A2C0-FD8E812989A7}" type="presParOf" srcId="{1285D071-1DED-413A-AAB6-B794FD0AB295}" destId="{2E1CD2F9-15F1-4C38-AA8B-4383F206D423}" srcOrd="0" destOrd="0" presId="urn:microsoft.com/office/officeart/2005/8/layout/radial1"/>
    <dgm:cxn modelId="{32416F96-8E88-4B21-9BC2-2C2CB9935442}" type="presParOf" srcId="{C172CED2-3C15-4E97-8F8A-D32D28091749}" destId="{9AE1873D-9D81-45DF-BFC2-BBC28EF35CD3}" srcOrd="16" destOrd="0" presId="urn:microsoft.com/office/officeart/2005/8/layout/radial1"/>
    <dgm:cxn modelId="{82F4B7A8-1A4B-431D-BC65-2090A4DAAE39}" type="presParOf" srcId="{C172CED2-3C15-4E97-8F8A-D32D28091749}" destId="{57A2FCDB-8024-49C4-9261-5D120BFE1623}" srcOrd="17" destOrd="0" presId="urn:microsoft.com/office/officeart/2005/8/layout/radial1"/>
    <dgm:cxn modelId="{9450929A-33C3-4B33-B624-7595135D4E5D}" type="presParOf" srcId="{57A2FCDB-8024-49C4-9261-5D120BFE1623}" destId="{3AAC3C93-EFA8-4D6F-9485-BF531F3955AE}" srcOrd="0" destOrd="0" presId="urn:microsoft.com/office/officeart/2005/8/layout/radial1"/>
    <dgm:cxn modelId="{5CC09E9B-EC28-4747-A008-95A5E8CFBDE6}" type="presParOf" srcId="{C172CED2-3C15-4E97-8F8A-D32D28091749}" destId="{76D65D7D-60D2-4D0B-8674-1D2721CECAAE}" srcOrd="18" destOrd="0" presId="urn:microsoft.com/office/officeart/2005/8/layout/radial1"/>
    <dgm:cxn modelId="{033F80BC-7760-4590-8233-0E2211BE1A46}" type="presParOf" srcId="{C172CED2-3C15-4E97-8F8A-D32D28091749}" destId="{01C752AA-CF37-45C4-AFC2-5EFE9A8F1DDE}" srcOrd="19" destOrd="0" presId="urn:microsoft.com/office/officeart/2005/8/layout/radial1"/>
    <dgm:cxn modelId="{BFB9504E-2A9E-4185-A3A1-6308D5A14D3C}" type="presParOf" srcId="{01C752AA-CF37-45C4-AFC2-5EFE9A8F1DDE}" destId="{53EB3AA8-E69A-4DD3-AFD3-82A30099677B}" srcOrd="0" destOrd="0" presId="urn:microsoft.com/office/officeart/2005/8/layout/radial1"/>
    <dgm:cxn modelId="{FBCF80BE-D860-43A6-AA41-302C63D345FB}" type="presParOf" srcId="{C172CED2-3C15-4E97-8F8A-D32D28091749}" destId="{A61FBED5-D264-4316-915F-3C0AC78B1025}" srcOrd="2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25A29F-DEA9-4303-B1A3-46D29918CE56}" type="doc">
      <dgm:prSet loTypeId="urn:microsoft.com/office/officeart/2005/8/layout/radial1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E"/>
        </a:p>
      </dgm:t>
    </dgm:pt>
    <dgm:pt modelId="{88AAADE3-45C1-44FE-8189-3E26D8838AC3}">
      <dgm:prSet phldrT="[Text]"/>
      <dgm:spPr/>
      <dgm:t>
        <a:bodyPr/>
        <a:lstStyle/>
        <a:p>
          <a:r>
            <a:rPr lang="en-US"/>
            <a:t>properties</a:t>
          </a:r>
          <a:endParaRPr lang="en-IE"/>
        </a:p>
      </dgm:t>
    </dgm:pt>
    <dgm:pt modelId="{72D5D709-E15A-4DEC-9C86-150AB3BB81E4}" type="parTrans" cxnId="{2ED07563-1C00-47AD-8C33-D20CE35A4F14}">
      <dgm:prSet/>
      <dgm:spPr/>
      <dgm:t>
        <a:bodyPr/>
        <a:lstStyle/>
        <a:p>
          <a:endParaRPr lang="en-IE"/>
        </a:p>
      </dgm:t>
    </dgm:pt>
    <dgm:pt modelId="{6BA90E51-3CD2-438E-9FEF-E3FCD8FA3EFB}" type="sibTrans" cxnId="{2ED07563-1C00-47AD-8C33-D20CE35A4F14}">
      <dgm:prSet/>
      <dgm:spPr/>
      <dgm:t>
        <a:bodyPr/>
        <a:lstStyle/>
        <a:p>
          <a:endParaRPr lang="en-IE"/>
        </a:p>
      </dgm:t>
    </dgm:pt>
    <dgm:pt modelId="{6FDE1309-6105-4517-A6B5-90B0F0B7181F}">
      <dgm:prSet phldrT="[Text]"/>
      <dgm:spPr/>
      <dgm:t>
        <a:bodyPr/>
        <a:lstStyle/>
        <a:p>
          <a:r>
            <a:rPr lang="en-US"/>
            <a:t>throughput (tx/s)</a:t>
          </a:r>
          <a:endParaRPr lang="en-IE"/>
        </a:p>
      </dgm:t>
    </dgm:pt>
    <dgm:pt modelId="{C7E950A6-3F46-4B14-B8AA-A828081BC2CB}" type="parTrans" cxnId="{14EF6427-C649-4314-A975-44EC9B86DAA1}">
      <dgm:prSet/>
      <dgm:spPr/>
      <dgm:t>
        <a:bodyPr/>
        <a:lstStyle/>
        <a:p>
          <a:endParaRPr lang="en-IE"/>
        </a:p>
      </dgm:t>
    </dgm:pt>
    <dgm:pt modelId="{76E9F237-5895-4C71-8114-C414B0E85E2E}" type="sibTrans" cxnId="{14EF6427-C649-4314-A975-44EC9B86DAA1}">
      <dgm:prSet/>
      <dgm:spPr/>
      <dgm:t>
        <a:bodyPr/>
        <a:lstStyle/>
        <a:p>
          <a:endParaRPr lang="en-IE"/>
        </a:p>
      </dgm:t>
    </dgm:pt>
    <dgm:pt modelId="{F1046D1F-ABB3-4400-A93A-1EED15D59398}">
      <dgm:prSet phldrT="[Text]"/>
      <dgm:spPr/>
      <dgm:t>
        <a:bodyPr/>
        <a:lstStyle/>
        <a:p>
          <a:r>
            <a:rPr lang="en-US"/>
            <a:t>fault</a:t>
          </a:r>
        </a:p>
        <a:p>
          <a:r>
            <a:rPr lang="en-US"/>
            <a:t>tolerance</a:t>
          </a:r>
          <a:endParaRPr lang="en-IE"/>
        </a:p>
      </dgm:t>
    </dgm:pt>
    <dgm:pt modelId="{605D8A57-E0FE-4534-9308-4CC73A55FC60}" type="parTrans" cxnId="{3007AC7E-39AF-4BB0-8E9D-0107BE816F9D}">
      <dgm:prSet/>
      <dgm:spPr/>
      <dgm:t>
        <a:bodyPr/>
        <a:lstStyle/>
        <a:p>
          <a:endParaRPr lang="en-IE"/>
        </a:p>
      </dgm:t>
    </dgm:pt>
    <dgm:pt modelId="{7F51E5E5-D624-4179-A8AA-3FF5CF8466B9}" type="sibTrans" cxnId="{3007AC7E-39AF-4BB0-8E9D-0107BE816F9D}">
      <dgm:prSet/>
      <dgm:spPr/>
      <dgm:t>
        <a:bodyPr/>
        <a:lstStyle/>
        <a:p>
          <a:endParaRPr lang="en-IE"/>
        </a:p>
      </dgm:t>
    </dgm:pt>
    <dgm:pt modelId="{4E04E99D-45E8-4F46-A33E-74672F569074}">
      <dgm:prSet phldrT="[Text]"/>
      <dgm:spPr/>
      <dgm:t>
        <a:bodyPr/>
        <a:lstStyle/>
        <a:p>
          <a:r>
            <a:rPr lang="en-US"/>
            <a:t>privacy, confiden-tiallity</a:t>
          </a:r>
          <a:endParaRPr lang="en-IE"/>
        </a:p>
      </dgm:t>
    </dgm:pt>
    <dgm:pt modelId="{7C2E091C-E8FD-4A9D-8890-A261148D26F1}" type="parTrans" cxnId="{91DF0DD2-9B2F-4FB0-8E87-6B5A8413DAE8}">
      <dgm:prSet/>
      <dgm:spPr/>
      <dgm:t>
        <a:bodyPr/>
        <a:lstStyle/>
        <a:p>
          <a:endParaRPr lang="en-IE"/>
        </a:p>
      </dgm:t>
    </dgm:pt>
    <dgm:pt modelId="{E178C488-1812-41DA-9ECF-5D25883F2F1A}" type="sibTrans" cxnId="{91DF0DD2-9B2F-4FB0-8E87-6B5A8413DAE8}">
      <dgm:prSet/>
      <dgm:spPr/>
      <dgm:t>
        <a:bodyPr/>
        <a:lstStyle/>
        <a:p>
          <a:endParaRPr lang="en-IE"/>
        </a:p>
      </dgm:t>
    </dgm:pt>
    <dgm:pt modelId="{A76C5014-9EA2-4C99-A1FF-09EAB039220A}">
      <dgm:prSet phldrT="[Text]"/>
      <dgm:spPr/>
      <dgm:t>
        <a:bodyPr/>
        <a:lstStyle/>
        <a:p>
          <a:r>
            <a:rPr lang="en-US"/>
            <a:t>trusted, trustless</a:t>
          </a:r>
          <a:endParaRPr lang="en-IE"/>
        </a:p>
      </dgm:t>
    </dgm:pt>
    <dgm:pt modelId="{AB906051-01C3-412A-A27D-C71A09764A74}" type="parTrans" cxnId="{EB81678D-45A2-4CE6-8B64-E4A3F5E75E2D}">
      <dgm:prSet/>
      <dgm:spPr/>
      <dgm:t>
        <a:bodyPr/>
        <a:lstStyle/>
        <a:p>
          <a:endParaRPr lang="en-IE"/>
        </a:p>
      </dgm:t>
    </dgm:pt>
    <dgm:pt modelId="{5DCA8BB9-7B0A-45A1-95EF-8012EA34DABA}" type="sibTrans" cxnId="{EB81678D-45A2-4CE6-8B64-E4A3F5E75E2D}">
      <dgm:prSet/>
      <dgm:spPr/>
      <dgm:t>
        <a:bodyPr/>
        <a:lstStyle/>
        <a:p>
          <a:endParaRPr lang="en-IE"/>
        </a:p>
      </dgm:t>
    </dgm:pt>
    <dgm:pt modelId="{508AA5BD-1E01-4AB4-AEC3-C3D23B3056B8}">
      <dgm:prSet/>
      <dgm:spPr/>
      <dgm:t>
        <a:bodyPr/>
        <a:lstStyle/>
        <a:p>
          <a:r>
            <a:rPr lang="en-US"/>
            <a:t>permission-less</a:t>
          </a:r>
          <a:endParaRPr lang="en-IE"/>
        </a:p>
      </dgm:t>
    </dgm:pt>
    <dgm:pt modelId="{2C0E0E4A-AF2F-4A42-8B8D-CB8381A441F8}" type="parTrans" cxnId="{DC85D262-EAEB-4138-B7C0-F57AF76126AA}">
      <dgm:prSet/>
      <dgm:spPr/>
      <dgm:t>
        <a:bodyPr/>
        <a:lstStyle/>
        <a:p>
          <a:endParaRPr lang="en-IE"/>
        </a:p>
      </dgm:t>
    </dgm:pt>
    <dgm:pt modelId="{1725328C-8A03-4A69-B6A6-56F17E4395C8}" type="sibTrans" cxnId="{DC85D262-EAEB-4138-B7C0-F57AF76126AA}">
      <dgm:prSet/>
      <dgm:spPr/>
      <dgm:t>
        <a:bodyPr/>
        <a:lstStyle/>
        <a:p>
          <a:endParaRPr lang="en-IE"/>
        </a:p>
      </dgm:t>
    </dgm:pt>
    <dgm:pt modelId="{5018025E-9A5C-47D4-AED4-2D90549DB379}">
      <dgm:prSet/>
      <dgm:spPr/>
      <dgm:t>
        <a:bodyPr/>
        <a:lstStyle/>
        <a:p>
          <a:r>
            <a:rPr lang="en-US"/>
            <a:t>verifiable, transparent</a:t>
          </a:r>
          <a:endParaRPr lang="en-IE"/>
        </a:p>
      </dgm:t>
    </dgm:pt>
    <dgm:pt modelId="{D9C06CD7-C37F-4D9E-83F6-57EF8DB60460}" type="parTrans" cxnId="{8CAAB9C3-58E8-449E-97C7-0FC06E7A2B48}">
      <dgm:prSet/>
      <dgm:spPr/>
      <dgm:t>
        <a:bodyPr/>
        <a:lstStyle/>
        <a:p>
          <a:endParaRPr lang="en-IE"/>
        </a:p>
      </dgm:t>
    </dgm:pt>
    <dgm:pt modelId="{D9D2FA92-672A-476F-98BA-2FA829E2EE10}" type="sibTrans" cxnId="{8CAAB9C3-58E8-449E-97C7-0FC06E7A2B48}">
      <dgm:prSet/>
      <dgm:spPr/>
      <dgm:t>
        <a:bodyPr/>
        <a:lstStyle/>
        <a:p>
          <a:endParaRPr lang="en-IE"/>
        </a:p>
      </dgm:t>
    </dgm:pt>
    <dgm:pt modelId="{2A4C9617-E07D-4F69-B014-FF22EEE1BDD2}">
      <dgm:prSet/>
      <dgm:spPr/>
      <dgm:t>
        <a:bodyPr/>
        <a:lstStyle/>
        <a:p>
          <a:r>
            <a:rPr lang="en-US"/>
            <a:t>consensus scope</a:t>
          </a:r>
          <a:endParaRPr lang="en-IE"/>
        </a:p>
      </dgm:t>
    </dgm:pt>
    <dgm:pt modelId="{F0C7EB97-7B70-4EBD-897D-E4619EB1F01D}" type="parTrans" cxnId="{D52D7E01-B55D-431A-BD2B-7BF0DB8033F4}">
      <dgm:prSet/>
      <dgm:spPr/>
      <dgm:t>
        <a:bodyPr/>
        <a:lstStyle/>
        <a:p>
          <a:endParaRPr lang="en-IE"/>
        </a:p>
      </dgm:t>
    </dgm:pt>
    <dgm:pt modelId="{44132C50-7F76-4657-B05D-32721B56DC72}" type="sibTrans" cxnId="{D52D7E01-B55D-431A-BD2B-7BF0DB8033F4}">
      <dgm:prSet/>
      <dgm:spPr/>
      <dgm:t>
        <a:bodyPr/>
        <a:lstStyle/>
        <a:p>
          <a:endParaRPr lang="en-IE"/>
        </a:p>
      </dgm:t>
    </dgm:pt>
    <dgm:pt modelId="{C2DD2E24-5E74-4544-801A-8A63B22CE6E4}">
      <dgm:prSet/>
      <dgm:spPr/>
      <dgm:t>
        <a:bodyPr/>
        <a:lstStyle/>
        <a:p>
          <a:r>
            <a:rPr lang="en-US"/>
            <a:t>sybil,</a:t>
          </a:r>
        </a:p>
        <a:p>
          <a:r>
            <a:rPr lang="en-US"/>
            <a:t>double spend</a:t>
          </a:r>
          <a:endParaRPr lang="en-IE"/>
        </a:p>
      </dgm:t>
    </dgm:pt>
    <dgm:pt modelId="{8A1324DA-C4DA-49F7-A975-9E8731A447E0}" type="parTrans" cxnId="{56AEAAEC-7414-48A8-A957-9DDD2EDDC0BB}">
      <dgm:prSet/>
      <dgm:spPr/>
      <dgm:t>
        <a:bodyPr/>
        <a:lstStyle/>
        <a:p>
          <a:endParaRPr lang="en-IE"/>
        </a:p>
      </dgm:t>
    </dgm:pt>
    <dgm:pt modelId="{0F826991-76F5-44EC-AB7D-9904B74995E8}" type="sibTrans" cxnId="{56AEAAEC-7414-48A8-A957-9DDD2EDDC0BB}">
      <dgm:prSet/>
      <dgm:spPr/>
      <dgm:t>
        <a:bodyPr/>
        <a:lstStyle/>
        <a:p>
          <a:endParaRPr lang="en-IE"/>
        </a:p>
      </dgm:t>
    </dgm:pt>
    <dgm:pt modelId="{EC96CA98-4BD2-4501-9AE7-88E449BA4049}">
      <dgm:prSet/>
      <dgm:spPr/>
      <dgm:t>
        <a:bodyPr/>
        <a:lstStyle/>
        <a:p>
          <a:r>
            <a:rPr lang="en-US"/>
            <a:t>tamper-resistant</a:t>
          </a:r>
          <a:endParaRPr lang="en-IE"/>
        </a:p>
      </dgm:t>
    </dgm:pt>
    <dgm:pt modelId="{F69B7E86-5DE3-4912-B676-158820E3CD94}" type="parTrans" cxnId="{94444470-94AE-4176-9F3B-F6BB75ED2E4E}">
      <dgm:prSet/>
      <dgm:spPr/>
      <dgm:t>
        <a:bodyPr/>
        <a:lstStyle/>
        <a:p>
          <a:endParaRPr lang="en-IE"/>
        </a:p>
      </dgm:t>
    </dgm:pt>
    <dgm:pt modelId="{AD5A6B75-2113-404A-B98F-46604E362A1E}" type="sibTrans" cxnId="{94444470-94AE-4176-9F3B-F6BB75ED2E4E}">
      <dgm:prSet/>
      <dgm:spPr/>
      <dgm:t>
        <a:bodyPr/>
        <a:lstStyle/>
        <a:p>
          <a:endParaRPr lang="en-IE"/>
        </a:p>
      </dgm:t>
    </dgm:pt>
    <dgm:pt modelId="{4BBA2B24-12EC-4B1B-B984-21D0E11A6A3A}">
      <dgm:prSet/>
      <dgm:spPr/>
      <dgm:t>
        <a:bodyPr/>
        <a:lstStyle/>
        <a:p>
          <a:r>
            <a:rPr lang="en-US"/>
            <a:t>anonymous, pseudo-nimous</a:t>
          </a:r>
          <a:endParaRPr lang="en-IE"/>
        </a:p>
      </dgm:t>
    </dgm:pt>
    <dgm:pt modelId="{FFAECC84-EABC-4B94-9BC3-C44FFE6F8913}" type="parTrans" cxnId="{2338CA17-F08F-4C82-AFFA-FB52B1765DCC}">
      <dgm:prSet/>
      <dgm:spPr/>
      <dgm:t>
        <a:bodyPr/>
        <a:lstStyle/>
        <a:p>
          <a:endParaRPr lang="en-IE"/>
        </a:p>
      </dgm:t>
    </dgm:pt>
    <dgm:pt modelId="{4D77333E-F359-41B9-8297-47CC601FF14B}" type="sibTrans" cxnId="{2338CA17-F08F-4C82-AFFA-FB52B1765DCC}">
      <dgm:prSet/>
      <dgm:spPr/>
      <dgm:t>
        <a:bodyPr/>
        <a:lstStyle/>
        <a:p>
          <a:endParaRPr lang="en-IE"/>
        </a:p>
      </dgm:t>
    </dgm:pt>
    <dgm:pt modelId="{1FCA1C48-1389-48A3-8815-B32F625269E9}">
      <dgm:prSet/>
      <dgm:spPr/>
      <dgm:t>
        <a:bodyPr/>
        <a:lstStyle/>
        <a:p>
          <a:r>
            <a:rPr lang="en-US"/>
            <a:t>censorship-resistant</a:t>
          </a:r>
          <a:endParaRPr lang="en-IE"/>
        </a:p>
      </dgm:t>
    </dgm:pt>
    <dgm:pt modelId="{F9C36733-6F70-47B3-8510-257C84561DDE}" type="parTrans" cxnId="{D5342D1C-76C8-4BAD-B144-6B9736D1C400}">
      <dgm:prSet/>
      <dgm:spPr/>
      <dgm:t>
        <a:bodyPr/>
        <a:lstStyle/>
        <a:p>
          <a:endParaRPr lang="en-IE"/>
        </a:p>
      </dgm:t>
    </dgm:pt>
    <dgm:pt modelId="{05265E43-A35B-42B5-B42F-4370E4799B0D}" type="sibTrans" cxnId="{D5342D1C-76C8-4BAD-B144-6B9736D1C400}">
      <dgm:prSet/>
      <dgm:spPr/>
      <dgm:t>
        <a:bodyPr/>
        <a:lstStyle/>
        <a:p>
          <a:endParaRPr lang="en-IE"/>
        </a:p>
      </dgm:t>
    </dgm:pt>
    <dgm:pt modelId="{C172CED2-3C15-4E97-8F8A-D32D28091749}" type="pres">
      <dgm:prSet presAssocID="{C625A29F-DEA9-4303-B1A3-46D29918CE5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D2A16BC-6371-4203-AD0D-3F28890A1C2F}" type="pres">
      <dgm:prSet presAssocID="{88AAADE3-45C1-44FE-8189-3E26D8838AC3}" presName="centerShape" presStyleLbl="node0" presStyleIdx="0" presStyleCnt="1"/>
      <dgm:spPr/>
    </dgm:pt>
    <dgm:pt modelId="{000A2693-CB84-4050-BC64-D6202185E512}" type="pres">
      <dgm:prSet presAssocID="{C7E950A6-3F46-4B14-B8AA-A828081BC2CB}" presName="Name9" presStyleLbl="parChTrans1D2" presStyleIdx="0" presStyleCnt="11"/>
      <dgm:spPr/>
    </dgm:pt>
    <dgm:pt modelId="{F53264AD-E144-4E3C-8617-F9F55ED858ED}" type="pres">
      <dgm:prSet presAssocID="{C7E950A6-3F46-4B14-B8AA-A828081BC2CB}" presName="connTx" presStyleLbl="parChTrans1D2" presStyleIdx="0" presStyleCnt="11"/>
      <dgm:spPr/>
    </dgm:pt>
    <dgm:pt modelId="{EB2140C2-75C4-4290-B350-2FCA1E70CD42}" type="pres">
      <dgm:prSet presAssocID="{6FDE1309-6105-4517-A6B5-90B0F0B7181F}" presName="node" presStyleLbl="node1" presStyleIdx="0" presStyleCnt="11">
        <dgm:presLayoutVars>
          <dgm:bulletEnabled val="1"/>
        </dgm:presLayoutVars>
      </dgm:prSet>
      <dgm:spPr/>
    </dgm:pt>
    <dgm:pt modelId="{08D82CA1-407B-4EC3-AA9A-EF9EF1852F24}" type="pres">
      <dgm:prSet presAssocID="{605D8A57-E0FE-4534-9308-4CC73A55FC60}" presName="Name9" presStyleLbl="parChTrans1D2" presStyleIdx="1" presStyleCnt="11"/>
      <dgm:spPr/>
    </dgm:pt>
    <dgm:pt modelId="{D0759E5C-5F0C-4034-A88F-FAB259A472CC}" type="pres">
      <dgm:prSet presAssocID="{605D8A57-E0FE-4534-9308-4CC73A55FC60}" presName="connTx" presStyleLbl="parChTrans1D2" presStyleIdx="1" presStyleCnt="11"/>
      <dgm:spPr/>
    </dgm:pt>
    <dgm:pt modelId="{5AA27DAF-DB0B-4F1D-917C-2F2F70B43426}" type="pres">
      <dgm:prSet presAssocID="{F1046D1F-ABB3-4400-A93A-1EED15D59398}" presName="node" presStyleLbl="node1" presStyleIdx="1" presStyleCnt="11">
        <dgm:presLayoutVars>
          <dgm:bulletEnabled val="1"/>
        </dgm:presLayoutVars>
      </dgm:prSet>
      <dgm:spPr/>
    </dgm:pt>
    <dgm:pt modelId="{CDD6FCB0-6D61-4FEB-B1D9-547309040026}" type="pres">
      <dgm:prSet presAssocID="{F69B7E86-5DE3-4912-B676-158820E3CD94}" presName="Name9" presStyleLbl="parChTrans1D2" presStyleIdx="2" presStyleCnt="11"/>
      <dgm:spPr/>
    </dgm:pt>
    <dgm:pt modelId="{22163B3C-A79B-4DDE-818F-98194B044FA4}" type="pres">
      <dgm:prSet presAssocID="{F69B7E86-5DE3-4912-B676-158820E3CD94}" presName="connTx" presStyleLbl="parChTrans1D2" presStyleIdx="2" presStyleCnt="11"/>
      <dgm:spPr/>
    </dgm:pt>
    <dgm:pt modelId="{4505FA3C-EA26-432E-80ED-5CF9D27FBA18}" type="pres">
      <dgm:prSet presAssocID="{EC96CA98-4BD2-4501-9AE7-88E449BA4049}" presName="node" presStyleLbl="node1" presStyleIdx="2" presStyleCnt="11">
        <dgm:presLayoutVars>
          <dgm:bulletEnabled val="1"/>
        </dgm:presLayoutVars>
      </dgm:prSet>
      <dgm:spPr/>
    </dgm:pt>
    <dgm:pt modelId="{28312AC8-CFCC-49AA-AFD4-D94BA0C8F4F9}" type="pres">
      <dgm:prSet presAssocID="{FFAECC84-EABC-4B94-9BC3-C44FFE6F8913}" presName="Name9" presStyleLbl="parChTrans1D2" presStyleIdx="3" presStyleCnt="11"/>
      <dgm:spPr/>
    </dgm:pt>
    <dgm:pt modelId="{F6850EB5-3BF9-41E2-8FDA-D0A593CFF6C9}" type="pres">
      <dgm:prSet presAssocID="{FFAECC84-EABC-4B94-9BC3-C44FFE6F8913}" presName="connTx" presStyleLbl="parChTrans1D2" presStyleIdx="3" presStyleCnt="11"/>
      <dgm:spPr/>
    </dgm:pt>
    <dgm:pt modelId="{A92ED405-2A21-4C47-AF99-6DB9AF20C1BA}" type="pres">
      <dgm:prSet presAssocID="{4BBA2B24-12EC-4B1B-B984-21D0E11A6A3A}" presName="node" presStyleLbl="node1" presStyleIdx="3" presStyleCnt="11">
        <dgm:presLayoutVars>
          <dgm:bulletEnabled val="1"/>
        </dgm:presLayoutVars>
      </dgm:prSet>
      <dgm:spPr/>
    </dgm:pt>
    <dgm:pt modelId="{8FEE8BC8-F2CF-4A31-9F87-AC877D787E3D}" type="pres">
      <dgm:prSet presAssocID="{F9C36733-6F70-47B3-8510-257C84561DDE}" presName="Name9" presStyleLbl="parChTrans1D2" presStyleIdx="4" presStyleCnt="11"/>
      <dgm:spPr/>
    </dgm:pt>
    <dgm:pt modelId="{D2D80852-78C8-47ED-B519-EC8B3C23E9AE}" type="pres">
      <dgm:prSet presAssocID="{F9C36733-6F70-47B3-8510-257C84561DDE}" presName="connTx" presStyleLbl="parChTrans1D2" presStyleIdx="4" presStyleCnt="11"/>
      <dgm:spPr/>
    </dgm:pt>
    <dgm:pt modelId="{06507B46-2373-44EB-ABD0-23A90BE21065}" type="pres">
      <dgm:prSet presAssocID="{1FCA1C48-1389-48A3-8815-B32F625269E9}" presName="node" presStyleLbl="node1" presStyleIdx="4" presStyleCnt="11">
        <dgm:presLayoutVars>
          <dgm:bulletEnabled val="1"/>
        </dgm:presLayoutVars>
      </dgm:prSet>
      <dgm:spPr/>
    </dgm:pt>
    <dgm:pt modelId="{D340CEA8-06F4-4181-AF4D-E09A3A79F0BD}" type="pres">
      <dgm:prSet presAssocID="{7C2E091C-E8FD-4A9D-8890-A261148D26F1}" presName="Name9" presStyleLbl="parChTrans1D2" presStyleIdx="5" presStyleCnt="11"/>
      <dgm:spPr/>
    </dgm:pt>
    <dgm:pt modelId="{63E27B83-DFC3-457D-8302-6A470102AF92}" type="pres">
      <dgm:prSet presAssocID="{7C2E091C-E8FD-4A9D-8890-A261148D26F1}" presName="connTx" presStyleLbl="parChTrans1D2" presStyleIdx="5" presStyleCnt="11"/>
      <dgm:spPr/>
    </dgm:pt>
    <dgm:pt modelId="{54609A23-49A1-4743-BF70-BE8F113582EE}" type="pres">
      <dgm:prSet presAssocID="{4E04E99D-45E8-4F46-A33E-74672F569074}" presName="node" presStyleLbl="node1" presStyleIdx="5" presStyleCnt="11">
        <dgm:presLayoutVars>
          <dgm:bulletEnabled val="1"/>
        </dgm:presLayoutVars>
      </dgm:prSet>
      <dgm:spPr/>
    </dgm:pt>
    <dgm:pt modelId="{022F8FA7-D912-4FEF-A569-B7F3A1EEB1A3}" type="pres">
      <dgm:prSet presAssocID="{AB906051-01C3-412A-A27D-C71A09764A74}" presName="Name9" presStyleLbl="parChTrans1D2" presStyleIdx="6" presStyleCnt="11"/>
      <dgm:spPr/>
    </dgm:pt>
    <dgm:pt modelId="{15CB06BB-4759-44FF-A886-ADE3BC7829D5}" type="pres">
      <dgm:prSet presAssocID="{AB906051-01C3-412A-A27D-C71A09764A74}" presName="connTx" presStyleLbl="parChTrans1D2" presStyleIdx="6" presStyleCnt="11"/>
      <dgm:spPr/>
    </dgm:pt>
    <dgm:pt modelId="{6A510FC6-BBB0-4041-A038-540F2F09B55F}" type="pres">
      <dgm:prSet presAssocID="{A76C5014-9EA2-4C99-A1FF-09EAB039220A}" presName="node" presStyleLbl="node1" presStyleIdx="6" presStyleCnt="11">
        <dgm:presLayoutVars>
          <dgm:bulletEnabled val="1"/>
        </dgm:presLayoutVars>
      </dgm:prSet>
      <dgm:spPr/>
    </dgm:pt>
    <dgm:pt modelId="{A42365B4-C494-495F-8378-CA385C037043}" type="pres">
      <dgm:prSet presAssocID="{2C0E0E4A-AF2F-4A42-8B8D-CB8381A441F8}" presName="Name9" presStyleLbl="parChTrans1D2" presStyleIdx="7" presStyleCnt="11"/>
      <dgm:spPr/>
    </dgm:pt>
    <dgm:pt modelId="{E9BCF5E0-4ADA-43A8-BF8A-4A858301BC46}" type="pres">
      <dgm:prSet presAssocID="{2C0E0E4A-AF2F-4A42-8B8D-CB8381A441F8}" presName="connTx" presStyleLbl="parChTrans1D2" presStyleIdx="7" presStyleCnt="11"/>
      <dgm:spPr/>
    </dgm:pt>
    <dgm:pt modelId="{84D06E50-90CC-40E7-841C-37717C423672}" type="pres">
      <dgm:prSet presAssocID="{508AA5BD-1E01-4AB4-AEC3-C3D23B3056B8}" presName="node" presStyleLbl="node1" presStyleIdx="7" presStyleCnt="11">
        <dgm:presLayoutVars>
          <dgm:bulletEnabled val="1"/>
        </dgm:presLayoutVars>
      </dgm:prSet>
      <dgm:spPr/>
    </dgm:pt>
    <dgm:pt modelId="{CCF5B684-E825-45A7-BB63-1E78FC6454B8}" type="pres">
      <dgm:prSet presAssocID="{D9C06CD7-C37F-4D9E-83F6-57EF8DB60460}" presName="Name9" presStyleLbl="parChTrans1D2" presStyleIdx="8" presStyleCnt="11"/>
      <dgm:spPr/>
    </dgm:pt>
    <dgm:pt modelId="{C3D7A540-F42A-411E-B901-5D312DBEC0B5}" type="pres">
      <dgm:prSet presAssocID="{D9C06CD7-C37F-4D9E-83F6-57EF8DB60460}" presName="connTx" presStyleLbl="parChTrans1D2" presStyleIdx="8" presStyleCnt="11"/>
      <dgm:spPr/>
    </dgm:pt>
    <dgm:pt modelId="{9D5A4A7A-4B34-4DDB-A815-758AEBF06FA0}" type="pres">
      <dgm:prSet presAssocID="{5018025E-9A5C-47D4-AED4-2D90549DB379}" presName="node" presStyleLbl="node1" presStyleIdx="8" presStyleCnt="11">
        <dgm:presLayoutVars>
          <dgm:bulletEnabled val="1"/>
        </dgm:presLayoutVars>
      </dgm:prSet>
      <dgm:spPr/>
    </dgm:pt>
    <dgm:pt modelId="{B627E623-76CB-401D-BF18-E2ECC35A8BD7}" type="pres">
      <dgm:prSet presAssocID="{F0C7EB97-7B70-4EBD-897D-E4619EB1F01D}" presName="Name9" presStyleLbl="parChTrans1D2" presStyleIdx="9" presStyleCnt="11"/>
      <dgm:spPr/>
    </dgm:pt>
    <dgm:pt modelId="{A2115556-7010-4AE4-B75A-ADA7A5B893C3}" type="pres">
      <dgm:prSet presAssocID="{F0C7EB97-7B70-4EBD-897D-E4619EB1F01D}" presName="connTx" presStyleLbl="parChTrans1D2" presStyleIdx="9" presStyleCnt="11"/>
      <dgm:spPr/>
    </dgm:pt>
    <dgm:pt modelId="{FB74B5CE-1427-418D-A315-C1CD1C2B4310}" type="pres">
      <dgm:prSet presAssocID="{2A4C9617-E07D-4F69-B014-FF22EEE1BDD2}" presName="node" presStyleLbl="node1" presStyleIdx="9" presStyleCnt="11">
        <dgm:presLayoutVars>
          <dgm:bulletEnabled val="1"/>
        </dgm:presLayoutVars>
      </dgm:prSet>
      <dgm:spPr/>
    </dgm:pt>
    <dgm:pt modelId="{870F0E9E-7778-42F4-B9C4-8B44EB55CBFA}" type="pres">
      <dgm:prSet presAssocID="{8A1324DA-C4DA-49F7-A975-9E8731A447E0}" presName="Name9" presStyleLbl="parChTrans1D2" presStyleIdx="10" presStyleCnt="11"/>
      <dgm:spPr/>
    </dgm:pt>
    <dgm:pt modelId="{57FA3BA3-40EF-472C-A5F3-9F63BD7CFDE7}" type="pres">
      <dgm:prSet presAssocID="{8A1324DA-C4DA-49F7-A975-9E8731A447E0}" presName="connTx" presStyleLbl="parChTrans1D2" presStyleIdx="10" presStyleCnt="11"/>
      <dgm:spPr/>
    </dgm:pt>
    <dgm:pt modelId="{95CFA77E-3882-4E8F-95E7-64BA24ED0F1C}" type="pres">
      <dgm:prSet presAssocID="{C2DD2E24-5E74-4544-801A-8A63B22CE6E4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A524401-0470-4704-9342-95DC50E3C394}" type="presOf" srcId="{C2DD2E24-5E74-4544-801A-8A63B22CE6E4}" destId="{95CFA77E-3882-4E8F-95E7-64BA24ED0F1C}" srcOrd="0" destOrd="0" presId="urn:microsoft.com/office/officeart/2005/8/layout/radial1"/>
    <dgm:cxn modelId="{D52D7E01-B55D-431A-BD2B-7BF0DB8033F4}" srcId="{88AAADE3-45C1-44FE-8189-3E26D8838AC3}" destId="{2A4C9617-E07D-4F69-B014-FF22EEE1BDD2}" srcOrd="9" destOrd="0" parTransId="{F0C7EB97-7B70-4EBD-897D-E4619EB1F01D}" sibTransId="{44132C50-7F76-4657-B05D-32721B56DC72}"/>
    <dgm:cxn modelId="{448D6F09-D445-463A-8340-9E5FF68CFC43}" type="presOf" srcId="{F0C7EB97-7B70-4EBD-897D-E4619EB1F01D}" destId="{B627E623-76CB-401D-BF18-E2ECC35A8BD7}" srcOrd="0" destOrd="0" presId="urn:microsoft.com/office/officeart/2005/8/layout/radial1"/>
    <dgm:cxn modelId="{D5DAB215-12B4-4607-8D3E-4343D0455A0F}" type="presOf" srcId="{A76C5014-9EA2-4C99-A1FF-09EAB039220A}" destId="{6A510FC6-BBB0-4041-A038-540F2F09B55F}" srcOrd="0" destOrd="0" presId="urn:microsoft.com/office/officeart/2005/8/layout/radial1"/>
    <dgm:cxn modelId="{2338CA17-F08F-4C82-AFFA-FB52B1765DCC}" srcId="{88AAADE3-45C1-44FE-8189-3E26D8838AC3}" destId="{4BBA2B24-12EC-4B1B-B984-21D0E11A6A3A}" srcOrd="3" destOrd="0" parTransId="{FFAECC84-EABC-4B94-9BC3-C44FFE6F8913}" sibTransId="{4D77333E-F359-41B9-8297-47CC601FF14B}"/>
    <dgm:cxn modelId="{D5342D1C-76C8-4BAD-B144-6B9736D1C400}" srcId="{88AAADE3-45C1-44FE-8189-3E26D8838AC3}" destId="{1FCA1C48-1389-48A3-8815-B32F625269E9}" srcOrd="4" destOrd="0" parTransId="{F9C36733-6F70-47B3-8510-257C84561DDE}" sibTransId="{05265E43-A35B-42B5-B42F-4370E4799B0D}"/>
    <dgm:cxn modelId="{7B89F121-8125-4775-A915-FA737FFA8728}" type="presOf" srcId="{AB906051-01C3-412A-A27D-C71A09764A74}" destId="{022F8FA7-D912-4FEF-A569-B7F3A1EEB1A3}" srcOrd="0" destOrd="0" presId="urn:microsoft.com/office/officeart/2005/8/layout/radial1"/>
    <dgm:cxn modelId="{14EF6427-C649-4314-A975-44EC9B86DAA1}" srcId="{88AAADE3-45C1-44FE-8189-3E26D8838AC3}" destId="{6FDE1309-6105-4517-A6B5-90B0F0B7181F}" srcOrd="0" destOrd="0" parTransId="{C7E950A6-3F46-4B14-B8AA-A828081BC2CB}" sibTransId="{76E9F237-5895-4C71-8114-C414B0E85E2E}"/>
    <dgm:cxn modelId="{8DE51F60-EC9C-45EA-8395-127CB6CB7B8E}" type="presOf" srcId="{5018025E-9A5C-47D4-AED4-2D90549DB379}" destId="{9D5A4A7A-4B34-4DDB-A815-758AEBF06FA0}" srcOrd="0" destOrd="0" presId="urn:microsoft.com/office/officeart/2005/8/layout/radial1"/>
    <dgm:cxn modelId="{FBC95C62-CBF6-4C15-BBE5-09BE5F5BCBBD}" type="presOf" srcId="{C7E950A6-3F46-4B14-B8AA-A828081BC2CB}" destId="{000A2693-CB84-4050-BC64-D6202185E512}" srcOrd="0" destOrd="0" presId="urn:microsoft.com/office/officeart/2005/8/layout/radial1"/>
    <dgm:cxn modelId="{DC85D262-EAEB-4138-B7C0-F57AF76126AA}" srcId="{88AAADE3-45C1-44FE-8189-3E26D8838AC3}" destId="{508AA5BD-1E01-4AB4-AEC3-C3D23B3056B8}" srcOrd="7" destOrd="0" parTransId="{2C0E0E4A-AF2F-4A42-8B8D-CB8381A441F8}" sibTransId="{1725328C-8A03-4A69-B6A6-56F17E4395C8}"/>
    <dgm:cxn modelId="{2ED07563-1C00-47AD-8C33-D20CE35A4F14}" srcId="{C625A29F-DEA9-4303-B1A3-46D29918CE56}" destId="{88AAADE3-45C1-44FE-8189-3E26D8838AC3}" srcOrd="0" destOrd="0" parTransId="{72D5D709-E15A-4DEC-9C86-150AB3BB81E4}" sibTransId="{6BA90E51-3CD2-438E-9FEF-E3FCD8FA3EFB}"/>
    <dgm:cxn modelId="{0F70EC64-2544-4DA6-8141-E3D8C74C3BF0}" type="presOf" srcId="{2A4C9617-E07D-4F69-B014-FF22EEE1BDD2}" destId="{FB74B5CE-1427-418D-A315-C1CD1C2B4310}" srcOrd="0" destOrd="0" presId="urn:microsoft.com/office/officeart/2005/8/layout/radial1"/>
    <dgm:cxn modelId="{A587EE66-1BD9-464C-9C15-D1301625AB7B}" type="presOf" srcId="{F1046D1F-ABB3-4400-A93A-1EED15D59398}" destId="{5AA27DAF-DB0B-4F1D-917C-2F2F70B43426}" srcOrd="0" destOrd="0" presId="urn:microsoft.com/office/officeart/2005/8/layout/radial1"/>
    <dgm:cxn modelId="{7FE8F466-3F32-4297-8EB2-7C41FE96606A}" type="presOf" srcId="{88AAADE3-45C1-44FE-8189-3E26D8838AC3}" destId="{2D2A16BC-6371-4203-AD0D-3F28890A1C2F}" srcOrd="0" destOrd="0" presId="urn:microsoft.com/office/officeart/2005/8/layout/radial1"/>
    <dgm:cxn modelId="{074AC248-0329-4DF0-9C24-86665122674B}" type="presOf" srcId="{7C2E091C-E8FD-4A9D-8890-A261148D26F1}" destId="{D340CEA8-06F4-4181-AF4D-E09A3A79F0BD}" srcOrd="0" destOrd="0" presId="urn:microsoft.com/office/officeart/2005/8/layout/radial1"/>
    <dgm:cxn modelId="{94444470-94AE-4176-9F3B-F6BB75ED2E4E}" srcId="{88AAADE3-45C1-44FE-8189-3E26D8838AC3}" destId="{EC96CA98-4BD2-4501-9AE7-88E449BA4049}" srcOrd="2" destOrd="0" parTransId="{F69B7E86-5DE3-4912-B676-158820E3CD94}" sibTransId="{AD5A6B75-2113-404A-B98F-46604E362A1E}"/>
    <dgm:cxn modelId="{84EA5470-642F-4B15-9AD0-B81F522A359A}" type="presOf" srcId="{605D8A57-E0FE-4534-9308-4CC73A55FC60}" destId="{D0759E5C-5F0C-4034-A88F-FAB259A472CC}" srcOrd="1" destOrd="0" presId="urn:microsoft.com/office/officeart/2005/8/layout/radial1"/>
    <dgm:cxn modelId="{2DFFDE50-E9FE-47FC-B2B7-56CCE17383FE}" type="presOf" srcId="{C7E950A6-3F46-4B14-B8AA-A828081BC2CB}" destId="{F53264AD-E144-4E3C-8617-F9F55ED858ED}" srcOrd="1" destOrd="0" presId="urn:microsoft.com/office/officeart/2005/8/layout/radial1"/>
    <dgm:cxn modelId="{14B91A54-4332-4F09-BDD1-D3DEB2037A21}" type="presOf" srcId="{F69B7E86-5DE3-4912-B676-158820E3CD94}" destId="{CDD6FCB0-6D61-4FEB-B1D9-547309040026}" srcOrd="0" destOrd="0" presId="urn:microsoft.com/office/officeart/2005/8/layout/radial1"/>
    <dgm:cxn modelId="{E4016154-ED82-4009-ABFC-23AED1FA36F3}" type="presOf" srcId="{508AA5BD-1E01-4AB4-AEC3-C3D23B3056B8}" destId="{84D06E50-90CC-40E7-841C-37717C423672}" srcOrd="0" destOrd="0" presId="urn:microsoft.com/office/officeart/2005/8/layout/radial1"/>
    <dgm:cxn modelId="{8DAFF255-B63C-49A0-A5C8-CF3B02B674E5}" type="presOf" srcId="{F9C36733-6F70-47B3-8510-257C84561DDE}" destId="{8FEE8BC8-F2CF-4A31-9F87-AC877D787E3D}" srcOrd="0" destOrd="0" presId="urn:microsoft.com/office/officeart/2005/8/layout/radial1"/>
    <dgm:cxn modelId="{42BB167D-3C73-4C17-A473-A7EAB5934BAB}" type="presOf" srcId="{C625A29F-DEA9-4303-B1A3-46D29918CE56}" destId="{C172CED2-3C15-4E97-8F8A-D32D28091749}" srcOrd="0" destOrd="0" presId="urn:microsoft.com/office/officeart/2005/8/layout/radial1"/>
    <dgm:cxn modelId="{3007AC7E-39AF-4BB0-8E9D-0107BE816F9D}" srcId="{88AAADE3-45C1-44FE-8189-3E26D8838AC3}" destId="{F1046D1F-ABB3-4400-A93A-1EED15D59398}" srcOrd="1" destOrd="0" parTransId="{605D8A57-E0FE-4534-9308-4CC73A55FC60}" sibTransId="{7F51E5E5-D624-4179-A8AA-3FF5CF8466B9}"/>
    <dgm:cxn modelId="{87A63F7F-EE78-4A2D-8401-E119D2FC1959}" type="presOf" srcId="{D9C06CD7-C37F-4D9E-83F6-57EF8DB60460}" destId="{C3D7A540-F42A-411E-B901-5D312DBEC0B5}" srcOrd="1" destOrd="0" presId="urn:microsoft.com/office/officeart/2005/8/layout/radial1"/>
    <dgm:cxn modelId="{DA0D5380-2533-4A43-BF91-25CC79CC9835}" type="presOf" srcId="{1FCA1C48-1389-48A3-8815-B32F625269E9}" destId="{06507B46-2373-44EB-ABD0-23A90BE21065}" srcOrd="0" destOrd="0" presId="urn:microsoft.com/office/officeart/2005/8/layout/radial1"/>
    <dgm:cxn modelId="{2727F480-A6F8-4BB8-8F37-3E3818043ECF}" type="presOf" srcId="{7C2E091C-E8FD-4A9D-8890-A261148D26F1}" destId="{63E27B83-DFC3-457D-8302-6A470102AF92}" srcOrd="1" destOrd="0" presId="urn:microsoft.com/office/officeart/2005/8/layout/radial1"/>
    <dgm:cxn modelId="{EB81678D-45A2-4CE6-8B64-E4A3F5E75E2D}" srcId="{88AAADE3-45C1-44FE-8189-3E26D8838AC3}" destId="{A76C5014-9EA2-4C99-A1FF-09EAB039220A}" srcOrd="6" destOrd="0" parTransId="{AB906051-01C3-412A-A27D-C71A09764A74}" sibTransId="{5DCA8BB9-7B0A-45A1-95EF-8012EA34DABA}"/>
    <dgm:cxn modelId="{09F91A91-8A08-48EA-9345-36DDDADB9926}" type="presOf" srcId="{FFAECC84-EABC-4B94-9BC3-C44FFE6F8913}" destId="{F6850EB5-3BF9-41E2-8FDA-D0A593CFF6C9}" srcOrd="1" destOrd="0" presId="urn:microsoft.com/office/officeart/2005/8/layout/radial1"/>
    <dgm:cxn modelId="{5D66A99A-FE37-4D7F-B341-772399524CF6}" type="presOf" srcId="{F0C7EB97-7B70-4EBD-897D-E4619EB1F01D}" destId="{A2115556-7010-4AE4-B75A-ADA7A5B893C3}" srcOrd="1" destOrd="0" presId="urn:microsoft.com/office/officeart/2005/8/layout/radial1"/>
    <dgm:cxn modelId="{80E22D9C-F171-4331-A4C9-55E0109ACDA4}" type="presOf" srcId="{8A1324DA-C4DA-49F7-A975-9E8731A447E0}" destId="{870F0E9E-7778-42F4-B9C4-8B44EB55CBFA}" srcOrd="0" destOrd="0" presId="urn:microsoft.com/office/officeart/2005/8/layout/radial1"/>
    <dgm:cxn modelId="{FAAFC89C-63EA-449C-9A45-A383E49F927D}" type="presOf" srcId="{2C0E0E4A-AF2F-4A42-8B8D-CB8381A441F8}" destId="{E9BCF5E0-4ADA-43A8-BF8A-4A858301BC46}" srcOrd="1" destOrd="0" presId="urn:microsoft.com/office/officeart/2005/8/layout/radial1"/>
    <dgm:cxn modelId="{981E95AA-355E-42B9-9517-D2F24CAB8092}" type="presOf" srcId="{4BBA2B24-12EC-4B1B-B984-21D0E11A6A3A}" destId="{A92ED405-2A21-4C47-AF99-6DB9AF20C1BA}" srcOrd="0" destOrd="0" presId="urn:microsoft.com/office/officeart/2005/8/layout/radial1"/>
    <dgm:cxn modelId="{119019B4-F893-4658-9FBE-CE25EA90A6CF}" type="presOf" srcId="{D9C06CD7-C37F-4D9E-83F6-57EF8DB60460}" destId="{CCF5B684-E825-45A7-BB63-1E78FC6454B8}" srcOrd="0" destOrd="0" presId="urn:microsoft.com/office/officeart/2005/8/layout/radial1"/>
    <dgm:cxn modelId="{15A71ABB-90F6-44FB-88DC-56B0DB219CB1}" type="presOf" srcId="{2C0E0E4A-AF2F-4A42-8B8D-CB8381A441F8}" destId="{A42365B4-C494-495F-8378-CA385C037043}" srcOrd="0" destOrd="0" presId="urn:microsoft.com/office/officeart/2005/8/layout/radial1"/>
    <dgm:cxn modelId="{B34B82BC-9F9C-4D55-9544-77386DC4BBC6}" type="presOf" srcId="{6FDE1309-6105-4517-A6B5-90B0F0B7181F}" destId="{EB2140C2-75C4-4290-B350-2FCA1E70CD42}" srcOrd="0" destOrd="0" presId="urn:microsoft.com/office/officeart/2005/8/layout/radial1"/>
    <dgm:cxn modelId="{8CAAB9C3-58E8-449E-97C7-0FC06E7A2B48}" srcId="{88AAADE3-45C1-44FE-8189-3E26D8838AC3}" destId="{5018025E-9A5C-47D4-AED4-2D90549DB379}" srcOrd="8" destOrd="0" parTransId="{D9C06CD7-C37F-4D9E-83F6-57EF8DB60460}" sibTransId="{D9D2FA92-672A-476F-98BA-2FA829E2EE10}"/>
    <dgm:cxn modelId="{C2DE70CD-7477-49FD-90A1-C045CF742CC0}" type="presOf" srcId="{AB906051-01C3-412A-A27D-C71A09764A74}" destId="{15CB06BB-4759-44FF-A886-ADE3BC7829D5}" srcOrd="1" destOrd="0" presId="urn:microsoft.com/office/officeart/2005/8/layout/radial1"/>
    <dgm:cxn modelId="{260A9ECF-5616-4406-9A2F-84A9954ACFA7}" type="presOf" srcId="{F9C36733-6F70-47B3-8510-257C84561DDE}" destId="{D2D80852-78C8-47ED-B519-EC8B3C23E9AE}" srcOrd="1" destOrd="0" presId="urn:microsoft.com/office/officeart/2005/8/layout/radial1"/>
    <dgm:cxn modelId="{91DF0DD2-9B2F-4FB0-8E87-6B5A8413DAE8}" srcId="{88AAADE3-45C1-44FE-8189-3E26D8838AC3}" destId="{4E04E99D-45E8-4F46-A33E-74672F569074}" srcOrd="5" destOrd="0" parTransId="{7C2E091C-E8FD-4A9D-8890-A261148D26F1}" sibTransId="{E178C488-1812-41DA-9ECF-5D25883F2F1A}"/>
    <dgm:cxn modelId="{E45C94D4-A2EB-47BB-912B-62D09AAD1DF9}" type="presOf" srcId="{FFAECC84-EABC-4B94-9BC3-C44FFE6F8913}" destId="{28312AC8-CFCC-49AA-AFD4-D94BA0C8F4F9}" srcOrd="0" destOrd="0" presId="urn:microsoft.com/office/officeart/2005/8/layout/radial1"/>
    <dgm:cxn modelId="{014A3EE3-CBD8-4DC0-AC74-C5123A9CFAB9}" type="presOf" srcId="{8A1324DA-C4DA-49F7-A975-9E8731A447E0}" destId="{57FA3BA3-40EF-472C-A5F3-9F63BD7CFDE7}" srcOrd="1" destOrd="0" presId="urn:microsoft.com/office/officeart/2005/8/layout/radial1"/>
    <dgm:cxn modelId="{BDC70CE6-5F55-412B-815B-22F52DB56816}" type="presOf" srcId="{EC96CA98-4BD2-4501-9AE7-88E449BA4049}" destId="{4505FA3C-EA26-432E-80ED-5CF9D27FBA18}" srcOrd="0" destOrd="0" presId="urn:microsoft.com/office/officeart/2005/8/layout/radial1"/>
    <dgm:cxn modelId="{84625BE6-AED0-44E4-8AE3-280E42D7EBC5}" type="presOf" srcId="{F69B7E86-5DE3-4912-B676-158820E3CD94}" destId="{22163B3C-A79B-4DDE-818F-98194B044FA4}" srcOrd="1" destOrd="0" presId="urn:microsoft.com/office/officeart/2005/8/layout/radial1"/>
    <dgm:cxn modelId="{DF1D04E8-4811-44CF-92FD-C6736943312B}" type="presOf" srcId="{4E04E99D-45E8-4F46-A33E-74672F569074}" destId="{54609A23-49A1-4743-BF70-BE8F113582EE}" srcOrd="0" destOrd="0" presId="urn:microsoft.com/office/officeart/2005/8/layout/radial1"/>
    <dgm:cxn modelId="{56AEAAEC-7414-48A8-A957-9DDD2EDDC0BB}" srcId="{88AAADE3-45C1-44FE-8189-3E26D8838AC3}" destId="{C2DD2E24-5E74-4544-801A-8A63B22CE6E4}" srcOrd="10" destOrd="0" parTransId="{8A1324DA-C4DA-49F7-A975-9E8731A447E0}" sibTransId="{0F826991-76F5-44EC-AB7D-9904B74995E8}"/>
    <dgm:cxn modelId="{805052FA-F6E4-4134-B76D-B5B75027DE9E}" type="presOf" srcId="{605D8A57-E0FE-4534-9308-4CC73A55FC60}" destId="{08D82CA1-407B-4EC3-AA9A-EF9EF1852F24}" srcOrd="0" destOrd="0" presId="urn:microsoft.com/office/officeart/2005/8/layout/radial1"/>
    <dgm:cxn modelId="{3C92C5ED-7F45-4C1C-914E-3450461033DD}" type="presParOf" srcId="{C172CED2-3C15-4E97-8F8A-D32D28091749}" destId="{2D2A16BC-6371-4203-AD0D-3F28890A1C2F}" srcOrd="0" destOrd="0" presId="urn:microsoft.com/office/officeart/2005/8/layout/radial1"/>
    <dgm:cxn modelId="{C060EA1C-C471-4BF7-A783-8554880E7DA1}" type="presParOf" srcId="{C172CED2-3C15-4E97-8F8A-D32D28091749}" destId="{000A2693-CB84-4050-BC64-D6202185E512}" srcOrd="1" destOrd="0" presId="urn:microsoft.com/office/officeart/2005/8/layout/radial1"/>
    <dgm:cxn modelId="{FC83E431-C6EA-4DF9-BD07-544DB7FFAB73}" type="presParOf" srcId="{000A2693-CB84-4050-BC64-D6202185E512}" destId="{F53264AD-E144-4E3C-8617-F9F55ED858ED}" srcOrd="0" destOrd="0" presId="urn:microsoft.com/office/officeart/2005/8/layout/radial1"/>
    <dgm:cxn modelId="{60C9AA9D-967F-4777-BC6C-B61F5650378B}" type="presParOf" srcId="{C172CED2-3C15-4E97-8F8A-D32D28091749}" destId="{EB2140C2-75C4-4290-B350-2FCA1E70CD42}" srcOrd="2" destOrd="0" presId="urn:microsoft.com/office/officeart/2005/8/layout/radial1"/>
    <dgm:cxn modelId="{4A89AD36-B4FC-409A-A7D8-C467EAE6D60E}" type="presParOf" srcId="{C172CED2-3C15-4E97-8F8A-D32D28091749}" destId="{08D82CA1-407B-4EC3-AA9A-EF9EF1852F24}" srcOrd="3" destOrd="0" presId="urn:microsoft.com/office/officeart/2005/8/layout/radial1"/>
    <dgm:cxn modelId="{871BE7ED-ABEC-426B-960C-204083F701A6}" type="presParOf" srcId="{08D82CA1-407B-4EC3-AA9A-EF9EF1852F24}" destId="{D0759E5C-5F0C-4034-A88F-FAB259A472CC}" srcOrd="0" destOrd="0" presId="urn:microsoft.com/office/officeart/2005/8/layout/radial1"/>
    <dgm:cxn modelId="{A20FF10D-6A22-40C1-8594-7F747BE1FEA5}" type="presParOf" srcId="{C172CED2-3C15-4E97-8F8A-D32D28091749}" destId="{5AA27DAF-DB0B-4F1D-917C-2F2F70B43426}" srcOrd="4" destOrd="0" presId="urn:microsoft.com/office/officeart/2005/8/layout/radial1"/>
    <dgm:cxn modelId="{E0DFA7E4-2247-45A6-BBE6-7053A53868C5}" type="presParOf" srcId="{C172CED2-3C15-4E97-8F8A-D32D28091749}" destId="{CDD6FCB0-6D61-4FEB-B1D9-547309040026}" srcOrd="5" destOrd="0" presId="urn:microsoft.com/office/officeart/2005/8/layout/radial1"/>
    <dgm:cxn modelId="{828D5AD7-A735-4E42-8FEB-A1F6EEEF8FF4}" type="presParOf" srcId="{CDD6FCB0-6D61-4FEB-B1D9-547309040026}" destId="{22163B3C-A79B-4DDE-818F-98194B044FA4}" srcOrd="0" destOrd="0" presId="urn:microsoft.com/office/officeart/2005/8/layout/radial1"/>
    <dgm:cxn modelId="{4D818811-BA1A-4DB9-A721-B88875DFF3BC}" type="presParOf" srcId="{C172CED2-3C15-4E97-8F8A-D32D28091749}" destId="{4505FA3C-EA26-432E-80ED-5CF9D27FBA18}" srcOrd="6" destOrd="0" presId="urn:microsoft.com/office/officeart/2005/8/layout/radial1"/>
    <dgm:cxn modelId="{80661C3D-779B-4974-9F2C-5BFB0A393B68}" type="presParOf" srcId="{C172CED2-3C15-4E97-8F8A-D32D28091749}" destId="{28312AC8-CFCC-49AA-AFD4-D94BA0C8F4F9}" srcOrd="7" destOrd="0" presId="urn:microsoft.com/office/officeart/2005/8/layout/radial1"/>
    <dgm:cxn modelId="{4212A57A-EC02-4C95-BCF2-6A07919B8BC9}" type="presParOf" srcId="{28312AC8-CFCC-49AA-AFD4-D94BA0C8F4F9}" destId="{F6850EB5-3BF9-41E2-8FDA-D0A593CFF6C9}" srcOrd="0" destOrd="0" presId="urn:microsoft.com/office/officeart/2005/8/layout/radial1"/>
    <dgm:cxn modelId="{DCFE6022-73BD-4301-B0CC-0F6CC8EDC472}" type="presParOf" srcId="{C172CED2-3C15-4E97-8F8A-D32D28091749}" destId="{A92ED405-2A21-4C47-AF99-6DB9AF20C1BA}" srcOrd="8" destOrd="0" presId="urn:microsoft.com/office/officeart/2005/8/layout/radial1"/>
    <dgm:cxn modelId="{502F452D-1C21-4F3B-B2D9-1E78527B7C6D}" type="presParOf" srcId="{C172CED2-3C15-4E97-8F8A-D32D28091749}" destId="{8FEE8BC8-F2CF-4A31-9F87-AC877D787E3D}" srcOrd="9" destOrd="0" presId="urn:microsoft.com/office/officeart/2005/8/layout/radial1"/>
    <dgm:cxn modelId="{4450ED5E-66FE-4039-9137-4344917F7497}" type="presParOf" srcId="{8FEE8BC8-F2CF-4A31-9F87-AC877D787E3D}" destId="{D2D80852-78C8-47ED-B519-EC8B3C23E9AE}" srcOrd="0" destOrd="0" presId="urn:microsoft.com/office/officeart/2005/8/layout/radial1"/>
    <dgm:cxn modelId="{8698ED61-EFAA-4B76-BD2E-E3A3423F7699}" type="presParOf" srcId="{C172CED2-3C15-4E97-8F8A-D32D28091749}" destId="{06507B46-2373-44EB-ABD0-23A90BE21065}" srcOrd="10" destOrd="0" presId="urn:microsoft.com/office/officeart/2005/8/layout/radial1"/>
    <dgm:cxn modelId="{2B4C1756-45DC-4549-921A-5F890C10394C}" type="presParOf" srcId="{C172CED2-3C15-4E97-8F8A-D32D28091749}" destId="{D340CEA8-06F4-4181-AF4D-E09A3A79F0BD}" srcOrd="11" destOrd="0" presId="urn:microsoft.com/office/officeart/2005/8/layout/radial1"/>
    <dgm:cxn modelId="{272B7F8F-74FB-4443-983C-84C1946196AA}" type="presParOf" srcId="{D340CEA8-06F4-4181-AF4D-E09A3A79F0BD}" destId="{63E27B83-DFC3-457D-8302-6A470102AF92}" srcOrd="0" destOrd="0" presId="urn:microsoft.com/office/officeart/2005/8/layout/radial1"/>
    <dgm:cxn modelId="{B8F7AC13-AFEE-4A3A-AA7E-E3B3296025C7}" type="presParOf" srcId="{C172CED2-3C15-4E97-8F8A-D32D28091749}" destId="{54609A23-49A1-4743-BF70-BE8F113582EE}" srcOrd="12" destOrd="0" presId="urn:microsoft.com/office/officeart/2005/8/layout/radial1"/>
    <dgm:cxn modelId="{E0C5B794-A322-4107-9FC2-7BCDAF77C984}" type="presParOf" srcId="{C172CED2-3C15-4E97-8F8A-D32D28091749}" destId="{022F8FA7-D912-4FEF-A569-B7F3A1EEB1A3}" srcOrd="13" destOrd="0" presId="urn:microsoft.com/office/officeart/2005/8/layout/radial1"/>
    <dgm:cxn modelId="{C49C6103-38AC-46CC-A529-6DC893AE85B0}" type="presParOf" srcId="{022F8FA7-D912-4FEF-A569-B7F3A1EEB1A3}" destId="{15CB06BB-4759-44FF-A886-ADE3BC7829D5}" srcOrd="0" destOrd="0" presId="urn:microsoft.com/office/officeart/2005/8/layout/radial1"/>
    <dgm:cxn modelId="{A968918F-4E1E-428A-80B0-FEAA645CF63D}" type="presParOf" srcId="{C172CED2-3C15-4E97-8F8A-D32D28091749}" destId="{6A510FC6-BBB0-4041-A038-540F2F09B55F}" srcOrd="14" destOrd="0" presId="urn:microsoft.com/office/officeart/2005/8/layout/radial1"/>
    <dgm:cxn modelId="{06638ED7-2B0F-4FA4-AB77-3F9623ABDF12}" type="presParOf" srcId="{C172CED2-3C15-4E97-8F8A-D32D28091749}" destId="{A42365B4-C494-495F-8378-CA385C037043}" srcOrd="15" destOrd="0" presId="urn:microsoft.com/office/officeart/2005/8/layout/radial1"/>
    <dgm:cxn modelId="{3EF68A2A-744D-41A2-92BD-A3A66403B2A5}" type="presParOf" srcId="{A42365B4-C494-495F-8378-CA385C037043}" destId="{E9BCF5E0-4ADA-43A8-BF8A-4A858301BC46}" srcOrd="0" destOrd="0" presId="urn:microsoft.com/office/officeart/2005/8/layout/radial1"/>
    <dgm:cxn modelId="{1CCD0AFC-14C4-47A7-B907-CEFC43BC66C6}" type="presParOf" srcId="{C172CED2-3C15-4E97-8F8A-D32D28091749}" destId="{84D06E50-90CC-40E7-841C-37717C423672}" srcOrd="16" destOrd="0" presId="urn:microsoft.com/office/officeart/2005/8/layout/radial1"/>
    <dgm:cxn modelId="{7DD7ECB5-9F2A-48CB-987D-8AADC3A2D8E1}" type="presParOf" srcId="{C172CED2-3C15-4E97-8F8A-D32D28091749}" destId="{CCF5B684-E825-45A7-BB63-1E78FC6454B8}" srcOrd="17" destOrd="0" presId="urn:microsoft.com/office/officeart/2005/8/layout/radial1"/>
    <dgm:cxn modelId="{24962F93-158F-4491-AB4B-D5646169C71F}" type="presParOf" srcId="{CCF5B684-E825-45A7-BB63-1E78FC6454B8}" destId="{C3D7A540-F42A-411E-B901-5D312DBEC0B5}" srcOrd="0" destOrd="0" presId="urn:microsoft.com/office/officeart/2005/8/layout/radial1"/>
    <dgm:cxn modelId="{EB5E87AB-6E5A-4D98-A4BA-ABEF784B2621}" type="presParOf" srcId="{C172CED2-3C15-4E97-8F8A-D32D28091749}" destId="{9D5A4A7A-4B34-4DDB-A815-758AEBF06FA0}" srcOrd="18" destOrd="0" presId="urn:microsoft.com/office/officeart/2005/8/layout/radial1"/>
    <dgm:cxn modelId="{0DA23935-5AAF-4F55-8A75-D8027B921C07}" type="presParOf" srcId="{C172CED2-3C15-4E97-8F8A-D32D28091749}" destId="{B627E623-76CB-401D-BF18-E2ECC35A8BD7}" srcOrd="19" destOrd="0" presId="urn:microsoft.com/office/officeart/2005/8/layout/radial1"/>
    <dgm:cxn modelId="{6928FD1C-0FB6-41E6-ABA1-7A7036B48560}" type="presParOf" srcId="{B627E623-76CB-401D-BF18-E2ECC35A8BD7}" destId="{A2115556-7010-4AE4-B75A-ADA7A5B893C3}" srcOrd="0" destOrd="0" presId="urn:microsoft.com/office/officeart/2005/8/layout/radial1"/>
    <dgm:cxn modelId="{DC922EF0-CC9E-4C1C-8463-818DADFAA97C}" type="presParOf" srcId="{C172CED2-3C15-4E97-8F8A-D32D28091749}" destId="{FB74B5CE-1427-418D-A315-C1CD1C2B4310}" srcOrd="20" destOrd="0" presId="urn:microsoft.com/office/officeart/2005/8/layout/radial1"/>
    <dgm:cxn modelId="{63EE94CD-9113-437A-8577-8C057943929E}" type="presParOf" srcId="{C172CED2-3C15-4E97-8F8A-D32D28091749}" destId="{870F0E9E-7778-42F4-B9C4-8B44EB55CBFA}" srcOrd="21" destOrd="0" presId="urn:microsoft.com/office/officeart/2005/8/layout/radial1"/>
    <dgm:cxn modelId="{66B3A383-4F83-4A67-995F-1B9EA6E6A9E8}" type="presParOf" srcId="{870F0E9E-7778-42F4-B9C4-8B44EB55CBFA}" destId="{57FA3BA3-40EF-472C-A5F3-9F63BD7CFDE7}" srcOrd="0" destOrd="0" presId="urn:microsoft.com/office/officeart/2005/8/layout/radial1"/>
    <dgm:cxn modelId="{D1A72A87-DCE0-4B2E-A5BD-387B42A11A69}" type="presParOf" srcId="{C172CED2-3C15-4E97-8F8A-D32D28091749}" destId="{95CFA77E-3882-4E8F-95E7-64BA24ED0F1C}" srcOrd="22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A16BC-6371-4203-AD0D-3F28890A1C2F}">
      <dsp:nvSpPr>
        <dsp:cNvPr id="0" name=""/>
        <dsp:cNvSpPr/>
      </dsp:nvSpPr>
      <dsp:spPr>
        <a:xfrm>
          <a:off x="2894942" y="2870968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blockchain</a:t>
          </a:r>
          <a:endParaRPr lang="en-IE" sz="1500" kern="1200"/>
        </a:p>
      </dsp:txBody>
      <dsp:txXfrm>
        <a:off x="3075271" y="3051297"/>
        <a:ext cx="870706" cy="870706"/>
      </dsp:txXfrm>
    </dsp:sp>
    <dsp:sp modelId="{000A2693-CB84-4050-BC64-D6202185E512}">
      <dsp:nvSpPr>
        <dsp:cNvPr id="0" name=""/>
        <dsp:cNvSpPr/>
      </dsp:nvSpPr>
      <dsp:spPr>
        <a:xfrm rot="16200000">
          <a:off x="2703065" y="2047625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3470246" y="2023031"/>
        <a:ext cx="80755" cy="80755"/>
      </dsp:txXfrm>
    </dsp:sp>
    <dsp:sp modelId="{EB2140C2-75C4-4290-B350-2FCA1E70CD42}">
      <dsp:nvSpPr>
        <dsp:cNvPr id="0" name=""/>
        <dsp:cNvSpPr/>
      </dsp:nvSpPr>
      <dsp:spPr>
        <a:xfrm>
          <a:off x="2894942" y="24485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crypto-currencies</a:t>
          </a:r>
          <a:endParaRPr lang="en-IE" sz="1400" kern="1200"/>
        </a:p>
      </dsp:txBody>
      <dsp:txXfrm>
        <a:off x="3075271" y="204814"/>
        <a:ext cx="870706" cy="870706"/>
      </dsp:txXfrm>
    </dsp:sp>
    <dsp:sp modelId="{08D82CA1-407B-4EC3-AA9A-EF9EF1852F24}">
      <dsp:nvSpPr>
        <dsp:cNvPr id="0" name=""/>
        <dsp:cNvSpPr/>
      </dsp:nvSpPr>
      <dsp:spPr>
        <a:xfrm rot="18163636">
          <a:off x="3472527" y="2273560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239708" y="2248966"/>
        <a:ext cx="80755" cy="80755"/>
      </dsp:txXfrm>
    </dsp:sp>
    <dsp:sp modelId="{5AA27DAF-DB0B-4F1D-917C-2F2F70B43426}">
      <dsp:nvSpPr>
        <dsp:cNvPr id="0" name=""/>
        <dsp:cNvSpPr/>
      </dsp:nvSpPr>
      <dsp:spPr>
        <a:xfrm>
          <a:off x="4433866" y="476354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digital assets</a:t>
          </a:r>
          <a:endParaRPr lang="en-IE" sz="1400" kern="1200"/>
        </a:p>
      </dsp:txBody>
      <dsp:txXfrm>
        <a:off x="4614195" y="656683"/>
        <a:ext cx="870706" cy="870706"/>
      </dsp:txXfrm>
    </dsp:sp>
    <dsp:sp modelId="{D340CEA8-06F4-4181-AF4D-E09A3A79F0BD}">
      <dsp:nvSpPr>
        <dsp:cNvPr id="0" name=""/>
        <dsp:cNvSpPr/>
      </dsp:nvSpPr>
      <dsp:spPr>
        <a:xfrm rot="20127273">
          <a:off x="3997691" y="2879631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764872" y="2855037"/>
        <a:ext cx="80755" cy="80755"/>
      </dsp:txXfrm>
    </dsp:sp>
    <dsp:sp modelId="{54609A23-49A1-4743-BF70-BE8F113582EE}">
      <dsp:nvSpPr>
        <dsp:cNvPr id="0" name=""/>
        <dsp:cNvSpPr/>
      </dsp:nvSpPr>
      <dsp:spPr>
        <a:xfrm>
          <a:off x="5484193" y="1688496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distributed ledger technology</a:t>
          </a:r>
          <a:endParaRPr lang="en-IE" sz="1400" kern="1200"/>
        </a:p>
      </dsp:txBody>
      <dsp:txXfrm>
        <a:off x="5664522" y="1868825"/>
        <a:ext cx="870706" cy="870706"/>
      </dsp:txXfrm>
    </dsp:sp>
    <dsp:sp modelId="{4A5E352F-BBB2-4FB7-9438-BD3034F8C604}">
      <dsp:nvSpPr>
        <dsp:cNvPr id="0" name=""/>
        <dsp:cNvSpPr/>
      </dsp:nvSpPr>
      <dsp:spPr>
        <a:xfrm rot="490909">
          <a:off x="4111820" y="3673415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879001" y="3648821"/>
        <a:ext cx="80755" cy="80755"/>
      </dsp:txXfrm>
    </dsp:sp>
    <dsp:sp modelId="{4FB450D7-B01D-4AB1-B3CB-EA21656A78CF}">
      <dsp:nvSpPr>
        <dsp:cNvPr id="0" name=""/>
        <dsp:cNvSpPr/>
      </dsp:nvSpPr>
      <dsp:spPr>
        <a:xfrm>
          <a:off x="5712451" y="3276065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crypto-anarchy</a:t>
          </a:r>
          <a:endParaRPr lang="en-IE" sz="1400" kern="1200"/>
        </a:p>
      </dsp:txBody>
      <dsp:txXfrm>
        <a:off x="5892780" y="3456394"/>
        <a:ext cx="870706" cy="870706"/>
      </dsp:txXfrm>
    </dsp:sp>
    <dsp:sp modelId="{022F8FA7-D912-4FEF-A569-B7F3A1EEB1A3}">
      <dsp:nvSpPr>
        <dsp:cNvPr id="0" name=""/>
        <dsp:cNvSpPr/>
      </dsp:nvSpPr>
      <dsp:spPr>
        <a:xfrm rot="2454545">
          <a:off x="3778679" y="4402891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545860" y="4378297"/>
        <a:ext cx="80755" cy="80755"/>
      </dsp:txXfrm>
    </dsp:sp>
    <dsp:sp modelId="{6A510FC6-BBB0-4041-A038-540F2F09B55F}">
      <dsp:nvSpPr>
        <dsp:cNvPr id="0" name=""/>
        <dsp:cNvSpPr/>
      </dsp:nvSpPr>
      <dsp:spPr>
        <a:xfrm>
          <a:off x="5046170" y="4735018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democra-tization</a:t>
          </a:r>
          <a:endParaRPr lang="en-IE" sz="1400" kern="1200"/>
        </a:p>
      </dsp:txBody>
      <dsp:txXfrm>
        <a:off x="5226499" y="4915347"/>
        <a:ext cx="870706" cy="870706"/>
      </dsp:txXfrm>
    </dsp:sp>
    <dsp:sp modelId="{A42365B4-C494-495F-8378-CA385C037043}">
      <dsp:nvSpPr>
        <dsp:cNvPr id="0" name=""/>
        <dsp:cNvSpPr/>
      </dsp:nvSpPr>
      <dsp:spPr>
        <a:xfrm rot="4418182">
          <a:off x="3104038" y="4836456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3871219" y="4811862"/>
        <a:ext cx="80755" cy="80755"/>
      </dsp:txXfrm>
    </dsp:sp>
    <dsp:sp modelId="{84D06E50-90CC-40E7-841C-37717C423672}">
      <dsp:nvSpPr>
        <dsp:cNvPr id="0" name=""/>
        <dsp:cNvSpPr/>
      </dsp:nvSpPr>
      <dsp:spPr>
        <a:xfrm>
          <a:off x="3696888" y="5602148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fintech</a:t>
          </a:r>
          <a:endParaRPr lang="en-IE" sz="1400" kern="1200"/>
        </a:p>
      </dsp:txBody>
      <dsp:txXfrm>
        <a:off x="3877217" y="5782477"/>
        <a:ext cx="870706" cy="870706"/>
      </dsp:txXfrm>
    </dsp:sp>
    <dsp:sp modelId="{D735BDD8-C720-4FFE-80D9-3C924C6655A7}">
      <dsp:nvSpPr>
        <dsp:cNvPr id="0" name=""/>
        <dsp:cNvSpPr/>
      </dsp:nvSpPr>
      <dsp:spPr>
        <a:xfrm rot="6381818">
          <a:off x="2302092" y="4836456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3069273" y="4811862"/>
        <a:ext cx="80755" cy="80755"/>
      </dsp:txXfrm>
    </dsp:sp>
    <dsp:sp modelId="{EE4DD10D-2B03-40C5-BCB9-86A48D049153}">
      <dsp:nvSpPr>
        <dsp:cNvPr id="0" name=""/>
        <dsp:cNvSpPr/>
      </dsp:nvSpPr>
      <dsp:spPr>
        <a:xfrm>
          <a:off x="2092995" y="5602148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legal</a:t>
          </a:r>
          <a:endParaRPr lang="en-IE" sz="1400" kern="1200"/>
        </a:p>
      </dsp:txBody>
      <dsp:txXfrm>
        <a:off x="2273324" y="5782477"/>
        <a:ext cx="870706" cy="870706"/>
      </dsp:txXfrm>
    </dsp:sp>
    <dsp:sp modelId="{1285D071-1DED-413A-AAB6-B794FD0AB295}">
      <dsp:nvSpPr>
        <dsp:cNvPr id="0" name=""/>
        <dsp:cNvSpPr/>
      </dsp:nvSpPr>
      <dsp:spPr>
        <a:xfrm rot="8345455">
          <a:off x="1627451" y="4402891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394632" y="4378297"/>
        <a:ext cx="80755" cy="80755"/>
      </dsp:txXfrm>
    </dsp:sp>
    <dsp:sp modelId="{9AE1873D-9D81-45DF-BFC2-BBC28EF35CD3}">
      <dsp:nvSpPr>
        <dsp:cNvPr id="0" name=""/>
        <dsp:cNvSpPr/>
      </dsp:nvSpPr>
      <dsp:spPr>
        <a:xfrm>
          <a:off x="743713" y="4735018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speculation</a:t>
          </a:r>
          <a:endParaRPr lang="en-IE" sz="1400" kern="1200"/>
        </a:p>
      </dsp:txBody>
      <dsp:txXfrm>
        <a:off x="924042" y="4915347"/>
        <a:ext cx="870706" cy="870706"/>
      </dsp:txXfrm>
    </dsp:sp>
    <dsp:sp modelId="{57A2FCDB-8024-49C4-9261-5D120BFE1623}">
      <dsp:nvSpPr>
        <dsp:cNvPr id="0" name=""/>
        <dsp:cNvSpPr/>
      </dsp:nvSpPr>
      <dsp:spPr>
        <a:xfrm rot="10309091">
          <a:off x="1294310" y="3673415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061491" y="3648821"/>
        <a:ext cx="80755" cy="80755"/>
      </dsp:txXfrm>
    </dsp:sp>
    <dsp:sp modelId="{76D65D7D-60D2-4D0B-8674-1D2721CECAAE}">
      <dsp:nvSpPr>
        <dsp:cNvPr id="0" name=""/>
        <dsp:cNvSpPr/>
      </dsp:nvSpPr>
      <dsp:spPr>
        <a:xfrm>
          <a:off x="77432" y="3276065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environ-mental</a:t>
          </a:r>
          <a:endParaRPr lang="en-IE" sz="1400" kern="1200"/>
        </a:p>
      </dsp:txBody>
      <dsp:txXfrm>
        <a:off x="257761" y="3456394"/>
        <a:ext cx="870706" cy="870706"/>
      </dsp:txXfrm>
    </dsp:sp>
    <dsp:sp modelId="{01C752AA-CF37-45C4-AFC2-5EFE9A8F1DDE}">
      <dsp:nvSpPr>
        <dsp:cNvPr id="0" name=""/>
        <dsp:cNvSpPr/>
      </dsp:nvSpPr>
      <dsp:spPr>
        <a:xfrm rot="12272727">
          <a:off x="1408439" y="2879631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175620" y="2855037"/>
        <a:ext cx="80755" cy="80755"/>
      </dsp:txXfrm>
    </dsp:sp>
    <dsp:sp modelId="{A61FBED5-D264-4316-915F-3C0AC78B1025}">
      <dsp:nvSpPr>
        <dsp:cNvPr id="0" name=""/>
        <dsp:cNvSpPr/>
      </dsp:nvSpPr>
      <dsp:spPr>
        <a:xfrm>
          <a:off x="305690" y="1688496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crypto-graphy</a:t>
          </a:r>
          <a:endParaRPr lang="en-IE" sz="1400" kern="1200"/>
        </a:p>
      </dsp:txBody>
      <dsp:txXfrm>
        <a:off x="486019" y="1868825"/>
        <a:ext cx="870706" cy="870706"/>
      </dsp:txXfrm>
    </dsp:sp>
    <dsp:sp modelId="{A4170221-8047-4D60-97EF-80C6692C4383}">
      <dsp:nvSpPr>
        <dsp:cNvPr id="0" name=""/>
        <dsp:cNvSpPr/>
      </dsp:nvSpPr>
      <dsp:spPr>
        <a:xfrm rot="14236364">
          <a:off x="1933603" y="2273560"/>
          <a:ext cx="1615117" cy="31567"/>
        </a:xfrm>
        <a:custGeom>
          <a:avLst/>
          <a:gdLst/>
          <a:ahLst/>
          <a:cxnLst/>
          <a:rect l="0" t="0" r="0" b="0"/>
          <a:pathLst>
            <a:path>
              <a:moveTo>
                <a:pt x="0" y="15783"/>
              </a:moveTo>
              <a:lnTo>
                <a:pt x="1615117" y="15783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700784" y="2248966"/>
        <a:ext cx="80755" cy="80755"/>
      </dsp:txXfrm>
    </dsp:sp>
    <dsp:sp modelId="{498F041B-2E88-4AF3-9913-331B708C6384}">
      <dsp:nvSpPr>
        <dsp:cNvPr id="0" name=""/>
        <dsp:cNvSpPr/>
      </dsp:nvSpPr>
      <dsp:spPr>
        <a:xfrm>
          <a:off x="1356017" y="476354"/>
          <a:ext cx="1231364" cy="1231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disinter-mediation</a:t>
          </a:r>
          <a:endParaRPr lang="en-IE" sz="1400" kern="1200"/>
        </a:p>
      </dsp:txBody>
      <dsp:txXfrm>
        <a:off x="1536346" y="656683"/>
        <a:ext cx="870706" cy="870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A16BC-6371-4203-AD0D-3F28890A1C2F}">
      <dsp:nvSpPr>
        <dsp:cNvPr id="0" name=""/>
        <dsp:cNvSpPr/>
      </dsp:nvSpPr>
      <dsp:spPr>
        <a:xfrm>
          <a:off x="2858375" y="2776750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artefacts</a:t>
          </a:r>
          <a:endParaRPr lang="en-IE" sz="1900" kern="1200"/>
        </a:p>
      </dsp:txBody>
      <dsp:txXfrm>
        <a:off x="3049414" y="2967789"/>
        <a:ext cx="922420" cy="922420"/>
      </dsp:txXfrm>
    </dsp:sp>
    <dsp:sp modelId="{000A2693-CB84-4050-BC64-D6202185E512}">
      <dsp:nvSpPr>
        <dsp:cNvPr id="0" name=""/>
        <dsp:cNvSpPr/>
      </dsp:nvSpPr>
      <dsp:spPr>
        <a:xfrm rot="16200000">
          <a:off x="2788274" y="2037678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3474506" y="2018282"/>
        <a:ext cx="72235" cy="72235"/>
      </dsp:txXfrm>
    </dsp:sp>
    <dsp:sp modelId="{EB2140C2-75C4-4290-B350-2FCA1E70CD42}">
      <dsp:nvSpPr>
        <dsp:cNvPr id="0" name=""/>
        <dsp:cNvSpPr/>
      </dsp:nvSpPr>
      <dsp:spPr>
        <a:xfrm>
          <a:off x="2858375" y="27551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node</a:t>
          </a:r>
          <a:endParaRPr lang="en-IE" sz="1500" kern="1200"/>
        </a:p>
      </dsp:txBody>
      <dsp:txXfrm>
        <a:off x="3049414" y="218590"/>
        <a:ext cx="922420" cy="922420"/>
      </dsp:txXfrm>
    </dsp:sp>
    <dsp:sp modelId="{08D82CA1-407B-4EC3-AA9A-EF9EF1852F24}">
      <dsp:nvSpPr>
        <dsp:cNvPr id="0" name=""/>
        <dsp:cNvSpPr/>
      </dsp:nvSpPr>
      <dsp:spPr>
        <a:xfrm rot="18360000">
          <a:off x="3596243" y="2300203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282476" y="2280807"/>
        <a:ext cx="72235" cy="72235"/>
      </dsp:txXfrm>
    </dsp:sp>
    <dsp:sp modelId="{5AA27DAF-DB0B-4F1D-917C-2F2F70B43426}">
      <dsp:nvSpPr>
        <dsp:cNvPr id="0" name=""/>
        <dsp:cNvSpPr/>
      </dsp:nvSpPr>
      <dsp:spPr>
        <a:xfrm>
          <a:off x="4474313" y="552601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consensus rules, incentive</a:t>
          </a:r>
          <a:endParaRPr lang="en-IE" sz="1500" kern="1200"/>
        </a:p>
      </dsp:txBody>
      <dsp:txXfrm>
        <a:off x="4665352" y="743640"/>
        <a:ext cx="922420" cy="922420"/>
      </dsp:txXfrm>
    </dsp:sp>
    <dsp:sp modelId="{D340CEA8-06F4-4181-AF4D-E09A3A79F0BD}">
      <dsp:nvSpPr>
        <dsp:cNvPr id="0" name=""/>
        <dsp:cNvSpPr/>
      </dsp:nvSpPr>
      <dsp:spPr>
        <a:xfrm rot="20520000">
          <a:off x="4095596" y="2987503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781828" y="2968107"/>
        <a:ext cx="72235" cy="72235"/>
      </dsp:txXfrm>
    </dsp:sp>
    <dsp:sp modelId="{54609A23-49A1-4743-BF70-BE8F113582EE}">
      <dsp:nvSpPr>
        <dsp:cNvPr id="0" name=""/>
        <dsp:cNvSpPr/>
      </dsp:nvSpPr>
      <dsp:spPr>
        <a:xfrm>
          <a:off x="5473018" y="1927201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transaction</a:t>
          </a:r>
          <a:endParaRPr lang="en-IE" sz="1500" kern="1200"/>
        </a:p>
      </dsp:txBody>
      <dsp:txXfrm>
        <a:off x="5664057" y="2118240"/>
        <a:ext cx="922420" cy="922420"/>
      </dsp:txXfrm>
    </dsp:sp>
    <dsp:sp modelId="{4A5E352F-BBB2-4FB7-9438-BD3034F8C604}">
      <dsp:nvSpPr>
        <dsp:cNvPr id="0" name=""/>
        <dsp:cNvSpPr/>
      </dsp:nvSpPr>
      <dsp:spPr>
        <a:xfrm rot="1080000">
          <a:off x="4095596" y="3837052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781828" y="3817656"/>
        <a:ext cx="72235" cy="72235"/>
      </dsp:txXfrm>
    </dsp:sp>
    <dsp:sp modelId="{4FB450D7-B01D-4AB1-B3CB-EA21656A78CF}">
      <dsp:nvSpPr>
        <dsp:cNvPr id="0" name=""/>
        <dsp:cNvSpPr/>
      </dsp:nvSpPr>
      <dsp:spPr>
        <a:xfrm>
          <a:off x="5473018" y="3626299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block</a:t>
          </a:r>
          <a:endParaRPr lang="en-IE" sz="1500" kern="1200"/>
        </a:p>
      </dsp:txBody>
      <dsp:txXfrm>
        <a:off x="5664057" y="3817338"/>
        <a:ext cx="922420" cy="922420"/>
      </dsp:txXfrm>
    </dsp:sp>
    <dsp:sp modelId="{022F8FA7-D912-4FEF-A569-B7F3A1EEB1A3}">
      <dsp:nvSpPr>
        <dsp:cNvPr id="0" name=""/>
        <dsp:cNvSpPr/>
      </dsp:nvSpPr>
      <dsp:spPr>
        <a:xfrm rot="3240000">
          <a:off x="3596243" y="4524352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282476" y="4504956"/>
        <a:ext cx="72235" cy="72235"/>
      </dsp:txXfrm>
    </dsp:sp>
    <dsp:sp modelId="{6A510FC6-BBB0-4041-A038-540F2F09B55F}">
      <dsp:nvSpPr>
        <dsp:cNvPr id="0" name=""/>
        <dsp:cNvSpPr/>
      </dsp:nvSpPr>
      <dsp:spPr>
        <a:xfrm>
          <a:off x="4474313" y="5000898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mining, minting</a:t>
          </a:r>
          <a:endParaRPr lang="en-IE" sz="1500" kern="1200"/>
        </a:p>
      </dsp:txBody>
      <dsp:txXfrm>
        <a:off x="4665352" y="5191937"/>
        <a:ext cx="922420" cy="922420"/>
      </dsp:txXfrm>
    </dsp:sp>
    <dsp:sp modelId="{A42365B4-C494-495F-8378-CA385C037043}">
      <dsp:nvSpPr>
        <dsp:cNvPr id="0" name=""/>
        <dsp:cNvSpPr/>
      </dsp:nvSpPr>
      <dsp:spPr>
        <a:xfrm rot="5400000">
          <a:off x="2788274" y="4786877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3474506" y="4767481"/>
        <a:ext cx="72235" cy="72235"/>
      </dsp:txXfrm>
    </dsp:sp>
    <dsp:sp modelId="{84D06E50-90CC-40E7-841C-37717C423672}">
      <dsp:nvSpPr>
        <dsp:cNvPr id="0" name=""/>
        <dsp:cNvSpPr/>
      </dsp:nvSpPr>
      <dsp:spPr>
        <a:xfrm>
          <a:off x="2858375" y="5525949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smart contract</a:t>
          </a:r>
          <a:endParaRPr lang="en-IE" sz="1500" kern="1200"/>
        </a:p>
      </dsp:txBody>
      <dsp:txXfrm>
        <a:off x="3049414" y="5716988"/>
        <a:ext cx="922420" cy="922420"/>
      </dsp:txXfrm>
    </dsp:sp>
    <dsp:sp modelId="{D735BDD8-C720-4FFE-80D9-3C924C6655A7}">
      <dsp:nvSpPr>
        <dsp:cNvPr id="0" name=""/>
        <dsp:cNvSpPr/>
      </dsp:nvSpPr>
      <dsp:spPr>
        <a:xfrm rot="7560000">
          <a:off x="1980305" y="4524352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666537" y="4504956"/>
        <a:ext cx="72235" cy="72235"/>
      </dsp:txXfrm>
    </dsp:sp>
    <dsp:sp modelId="{EE4DD10D-2B03-40C5-BCB9-86A48D049153}">
      <dsp:nvSpPr>
        <dsp:cNvPr id="0" name=""/>
        <dsp:cNvSpPr/>
      </dsp:nvSpPr>
      <dsp:spPr>
        <a:xfrm>
          <a:off x="1242436" y="5000898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ledger</a:t>
          </a:r>
          <a:endParaRPr lang="en-IE" sz="1500" kern="1200"/>
        </a:p>
      </dsp:txBody>
      <dsp:txXfrm>
        <a:off x="1433475" y="5191937"/>
        <a:ext cx="922420" cy="922420"/>
      </dsp:txXfrm>
    </dsp:sp>
    <dsp:sp modelId="{1285D071-1DED-413A-AAB6-B794FD0AB295}">
      <dsp:nvSpPr>
        <dsp:cNvPr id="0" name=""/>
        <dsp:cNvSpPr/>
      </dsp:nvSpPr>
      <dsp:spPr>
        <a:xfrm rot="9720000">
          <a:off x="1480952" y="3837052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167185" y="3817656"/>
        <a:ext cx="72235" cy="72235"/>
      </dsp:txXfrm>
    </dsp:sp>
    <dsp:sp modelId="{9AE1873D-9D81-45DF-BFC2-BBC28EF35CD3}">
      <dsp:nvSpPr>
        <dsp:cNvPr id="0" name=""/>
        <dsp:cNvSpPr/>
      </dsp:nvSpPr>
      <dsp:spPr>
        <a:xfrm>
          <a:off x="243731" y="3626299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state of the world</a:t>
          </a:r>
          <a:endParaRPr lang="en-IE" sz="1500" kern="1200"/>
        </a:p>
      </dsp:txBody>
      <dsp:txXfrm>
        <a:off x="434770" y="3817338"/>
        <a:ext cx="922420" cy="922420"/>
      </dsp:txXfrm>
    </dsp:sp>
    <dsp:sp modelId="{57A2FCDB-8024-49C4-9261-5D120BFE1623}">
      <dsp:nvSpPr>
        <dsp:cNvPr id="0" name=""/>
        <dsp:cNvSpPr/>
      </dsp:nvSpPr>
      <dsp:spPr>
        <a:xfrm rot="11880000">
          <a:off x="1480952" y="2987503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167185" y="2968107"/>
        <a:ext cx="72235" cy="72235"/>
      </dsp:txXfrm>
    </dsp:sp>
    <dsp:sp modelId="{76D65D7D-60D2-4D0B-8674-1D2721CECAAE}">
      <dsp:nvSpPr>
        <dsp:cNvPr id="0" name=""/>
        <dsp:cNvSpPr/>
      </dsp:nvSpPr>
      <dsp:spPr>
        <a:xfrm>
          <a:off x="243731" y="1927201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secret, public keys</a:t>
          </a:r>
          <a:endParaRPr lang="en-IE" sz="1500" kern="1200"/>
        </a:p>
      </dsp:txBody>
      <dsp:txXfrm>
        <a:off x="434770" y="2118240"/>
        <a:ext cx="922420" cy="922420"/>
      </dsp:txXfrm>
    </dsp:sp>
    <dsp:sp modelId="{01C752AA-CF37-45C4-AFC2-5EFE9A8F1DDE}">
      <dsp:nvSpPr>
        <dsp:cNvPr id="0" name=""/>
        <dsp:cNvSpPr/>
      </dsp:nvSpPr>
      <dsp:spPr>
        <a:xfrm rot="14040000">
          <a:off x="1980305" y="2300203"/>
          <a:ext cx="1444700" cy="33442"/>
        </a:xfrm>
        <a:custGeom>
          <a:avLst/>
          <a:gdLst/>
          <a:ahLst/>
          <a:cxnLst/>
          <a:rect l="0" t="0" r="0" b="0"/>
          <a:pathLst>
            <a:path>
              <a:moveTo>
                <a:pt x="0" y="16721"/>
              </a:moveTo>
              <a:lnTo>
                <a:pt x="1444700" y="16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666537" y="2280807"/>
        <a:ext cx="72235" cy="72235"/>
      </dsp:txXfrm>
    </dsp:sp>
    <dsp:sp modelId="{A61FBED5-D264-4316-915F-3C0AC78B1025}">
      <dsp:nvSpPr>
        <dsp:cNvPr id="0" name=""/>
        <dsp:cNvSpPr/>
      </dsp:nvSpPr>
      <dsp:spPr>
        <a:xfrm>
          <a:off x="1242436" y="552601"/>
          <a:ext cx="1304498" cy="13044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p2p network</a:t>
          </a:r>
          <a:endParaRPr lang="en-IE" sz="1500" kern="1200"/>
        </a:p>
      </dsp:txBody>
      <dsp:txXfrm>
        <a:off x="1433475" y="743640"/>
        <a:ext cx="922420" cy="9224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A16BC-6371-4203-AD0D-3F28890A1C2F}">
      <dsp:nvSpPr>
        <dsp:cNvPr id="0" name=""/>
        <dsp:cNvSpPr/>
      </dsp:nvSpPr>
      <dsp:spPr>
        <a:xfrm>
          <a:off x="3264029" y="2843487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properties</a:t>
          </a:r>
          <a:endParaRPr lang="en-IE" sz="1500" kern="1200"/>
        </a:p>
      </dsp:txBody>
      <dsp:txXfrm>
        <a:off x="3444027" y="3023485"/>
        <a:ext cx="869104" cy="869104"/>
      </dsp:txXfrm>
    </dsp:sp>
    <dsp:sp modelId="{000A2693-CB84-4050-BC64-D6202185E512}">
      <dsp:nvSpPr>
        <dsp:cNvPr id="0" name=""/>
        <dsp:cNvSpPr/>
      </dsp:nvSpPr>
      <dsp:spPr>
        <a:xfrm rot="16200000">
          <a:off x="3074798" y="2025445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3838390" y="1999516"/>
        <a:ext cx="80378" cy="80378"/>
      </dsp:txXfrm>
    </dsp:sp>
    <dsp:sp modelId="{EB2140C2-75C4-4290-B350-2FCA1E70CD42}">
      <dsp:nvSpPr>
        <dsp:cNvPr id="0" name=""/>
        <dsp:cNvSpPr/>
      </dsp:nvSpPr>
      <dsp:spPr>
        <a:xfrm>
          <a:off x="3264029" y="6823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throughput (tx/s)</a:t>
          </a:r>
          <a:endParaRPr lang="en-IE" sz="1300" kern="1200"/>
        </a:p>
      </dsp:txBody>
      <dsp:txXfrm>
        <a:off x="3444027" y="186821"/>
        <a:ext cx="869104" cy="869104"/>
      </dsp:txXfrm>
    </dsp:sp>
    <dsp:sp modelId="{08D82CA1-407B-4EC3-AA9A-EF9EF1852F24}">
      <dsp:nvSpPr>
        <dsp:cNvPr id="0" name=""/>
        <dsp:cNvSpPr/>
      </dsp:nvSpPr>
      <dsp:spPr>
        <a:xfrm rot="18163636">
          <a:off x="3841606" y="2250600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605199" y="2224671"/>
        <a:ext cx="80378" cy="80378"/>
      </dsp:txXfrm>
    </dsp:sp>
    <dsp:sp modelId="{5AA27DAF-DB0B-4F1D-917C-2F2F70B43426}">
      <dsp:nvSpPr>
        <dsp:cNvPr id="0" name=""/>
        <dsp:cNvSpPr/>
      </dsp:nvSpPr>
      <dsp:spPr>
        <a:xfrm>
          <a:off x="4797646" y="457133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fault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tolerance</a:t>
          </a:r>
          <a:endParaRPr lang="en-IE" sz="1300" kern="1200"/>
        </a:p>
      </dsp:txBody>
      <dsp:txXfrm>
        <a:off x="4977644" y="637131"/>
        <a:ext cx="869104" cy="869104"/>
      </dsp:txXfrm>
    </dsp:sp>
    <dsp:sp modelId="{CDD6FCB0-6D61-4FEB-B1D9-547309040026}">
      <dsp:nvSpPr>
        <dsp:cNvPr id="0" name=""/>
        <dsp:cNvSpPr/>
      </dsp:nvSpPr>
      <dsp:spPr>
        <a:xfrm rot="20127273">
          <a:off x="4364958" y="2854581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5128551" y="2828652"/>
        <a:ext cx="80378" cy="80378"/>
      </dsp:txXfrm>
    </dsp:sp>
    <dsp:sp modelId="{4505FA3C-EA26-432E-80ED-5CF9D27FBA18}">
      <dsp:nvSpPr>
        <dsp:cNvPr id="0" name=""/>
        <dsp:cNvSpPr/>
      </dsp:nvSpPr>
      <dsp:spPr>
        <a:xfrm>
          <a:off x="5844350" y="1665094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tamper-resistant</a:t>
          </a:r>
          <a:endParaRPr lang="en-IE" sz="1300" kern="1200"/>
        </a:p>
      </dsp:txBody>
      <dsp:txXfrm>
        <a:off x="6024348" y="1845092"/>
        <a:ext cx="869104" cy="869104"/>
      </dsp:txXfrm>
    </dsp:sp>
    <dsp:sp modelId="{28312AC8-CFCC-49AA-AFD4-D94BA0C8F4F9}">
      <dsp:nvSpPr>
        <dsp:cNvPr id="0" name=""/>
        <dsp:cNvSpPr/>
      </dsp:nvSpPr>
      <dsp:spPr>
        <a:xfrm rot="490909">
          <a:off x="4478693" y="364562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5242286" y="3619698"/>
        <a:ext cx="80378" cy="80378"/>
      </dsp:txXfrm>
    </dsp:sp>
    <dsp:sp modelId="{A92ED405-2A21-4C47-AF99-6DB9AF20C1BA}">
      <dsp:nvSpPr>
        <dsp:cNvPr id="0" name=""/>
        <dsp:cNvSpPr/>
      </dsp:nvSpPr>
      <dsp:spPr>
        <a:xfrm>
          <a:off x="6071820" y="3247186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anonymous, pseudo-nimous</a:t>
          </a:r>
          <a:endParaRPr lang="en-IE" sz="1300" kern="1200"/>
        </a:p>
      </dsp:txBody>
      <dsp:txXfrm>
        <a:off x="6251818" y="3427184"/>
        <a:ext cx="869104" cy="869104"/>
      </dsp:txXfrm>
    </dsp:sp>
    <dsp:sp modelId="{8FEE8BC8-F2CF-4A31-9F87-AC877D787E3D}">
      <dsp:nvSpPr>
        <dsp:cNvPr id="0" name=""/>
        <dsp:cNvSpPr/>
      </dsp:nvSpPr>
      <dsp:spPr>
        <a:xfrm rot="2454545">
          <a:off x="4146702" y="437258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910294" y="4346658"/>
        <a:ext cx="80378" cy="80378"/>
      </dsp:txXfrm>
    </dsp:sp>
    <dsp:sp modelId="{06507B46-2373-44EB-ABD0-23A90BE21065}">
      <dsp:nvSpPr>
        <dsp:cNvPr id="0" name=""/>
        <dsp:cNvSpPr/>
      </dsp:nvSpPr>
      <dsp:spPr>
        <a:xfrm>
          <a:off x="5407837" y="4701107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censorship-resistant</a:t>
          </a:r>
          <a:endParaRPr lang="en-IE" sz="1300" kern="1200"/>
        </a:p>
      </dsp:txBody>
      <dsp:txXfrm>
        <a:off x="5587835" y="4881105"/>
        <a:ext cx="869104" cy="869104"/>
      </dsp:txXfrm>
    </dsp:sp>
    <dsp:sp modelId="{D340CEA8-06F4-4181-AF4D-E09A3A79F0BD}">
      <dsp:nvSpPr>
        <dsp:cNvPr id="0" name=""/>
        <dsp:cNvSpPr/>
      </dsp:nvSpPr>
      <dsp:spPr>
        <a:xfrm rot="4418182">
          <a:off x="3474388" y="480465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>
        <a:off x="4237981" y="4778728"/>
        <a:ext cx="80378" cy="80378"/>
      </dsp:txXfrm>
    </dsp:sp>
    <dsp:sp modelId="{54609A23-49A1-4743-BF70-BE8F113582EE}">
      <dsp:nvSpPr>
        <dsp:cNvPr id="0" name=""/>
        <dsp:cNvSpPr/>
      </dsp:nvSpPr>
      <dsp:spPr>
        <a:xfrm>
          <a:off x="4063210" y="5565246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privacy, confiden-tiallity</a:t>
          </a:r>
          <a:endParaRPr lang="en-IE" sz="1300" kern="1200"/>
        </a:p>
      </dsp:txBody>
      <dsp:txXfrm>
        <a:off x="4243208" y="5745244"/>
        <a:ext cx="869104" cy="869104"/>
      </dsp:txXfrm>
    </dsp:sp>
    <dsp:sp modelId="{022F8FA7-D912-4FEF-A569-B7F3A1EEB1A3}">
      <dsp:nvSpPr>
        <dsp:cNvPr id="0" name=""/>
        <dsp:cNvSpPr/>
      </dsp:nvSpPr>
      <dsp:spPr>
        <a:xfrm rot="6381818">
          <a:off x="2675207" y="480465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3438800" y="4778728"/>
        <a:ext cx="80378" cy="80378"/>
      </dsp:txXfrm>
    </dsp:sp>
    <dsp:sp modelId="{6A510FC6-BBB0-4041-A038-540F2F09B55F}">
      <dsp:nvSpPr>
        <dsp:cNvPr id="0" name=""/>
        <dsp:cNvSpPr/>
      </dsp:nvSpPr>
      <dsp:spPr>
        <a:xfrm>
          <a:off x="2464848" y="5565246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trusted, trustless</a:t>
          </a:r>
          <a:endParaRPr lang="en-IE" sz="1300" kern="1200"/>
        </a:p>
      </dsp:txBody>
      <dsp:txXfrm>
        <a:off x="2644846" y="5745244"/>
        <a:ext cx="869104" cy="869104"/>
      </dsp:txXfrm>
    </dsp:sp>
    <dsp:sp modelId="{A42365B4-C494-495F-8378-CA385C037043}">
      <dsp:nvSpPr>
        <dsp:cNvPr id="0" name=""/>
        <dsp:cNvSpPr/>
      </dsp:nvSpPr>
      <dsp:spPr>
        <a:xfrm rot="8345455">
          <a:off x="2002894" y="437258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766486" y="4346658"/>
        <a:ext cx="80378" cy="80378"/>
      </dsp:txXfrm>
    </dsp:sp>
    <dsp:sp modelId="{84D06E50-90CC-40E7-841C-37717C423672}">
      <dsp:nvSpPr>
        <dsp:cNvPr id="0" name=""/>
        <dsp:cNvSpPr/>
      </dsp:nvSpPr>
      <dsp:spPr>
        <a:xfrm>
          <a:off x="1120221" y="4701107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permission-less</a:t>
          </a:r>
          <a:endParaRPr lang="en-IE" sz="1300" kern="1200"/>
        </a:p>
      </dsp:txBody>
      <dsp:txXfrm>
        <a:off x="1300219" y="4881105"/>
        <a:ext cx="869104" cy="869104"/>
      </dsp:txXfrm>
    </dsp:sp>
    <dsp:sp modelId="{CCF5B684-E825-45A7-BB63-1E78FC6454B8}">
      <dsp:nvSpPr>
        <dsp:cNvPr id="0" name=""/>
        <dsp:cNvSpPr/>
      </dsp:nvSpPr>
      <dsp:spPr>
        <a:xfrm rot="10309091">
          <a:off x="1670902" y="3645627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434495" y="3619698"/>
        <a:ext cx="80378" cy="80378"/>
      </dsp:txXfrm>
    </dsp:sp>
    <dsp:sp modelId="{9D5A4A7A-4B34-4DDB-A815-758AEBF06FA0}">
      <dsp:nvSpPr>
        <dsp:cNvPr id="0" name=""/>
        <dsp:cNvSpPr/>
      </dsp:nvSpPr>
      <dsp:spPr>
        <a:xfrm>
          <a:off x="456238" y="3247186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verifiable, transparent</a:t>
          </a:r>
          <a:endParaRPr lang="en-IE" sz="1300" kern="1200"/>
        </a:p>
      </dsp:txBody>
      <dsp:txXfrm>
        <a:off x="636236" y="3427184"/>
        <a:ext cx="869104" cy="869104"/>
      </dsp:txXfrm>
    </dsp:sp>
    <dsp:sp modelId="{B627E623-76CB-401D-BF18-E2ECC35A8BD7}">
      <dsp:nvSpPr>
        <dsp:cNvPr id="0" name=""/>
        <dsp:cNvSpPr/>
      </dsp:nvSpPr>
      <dsp:spPr>
        <a:xfrm rot="12272727">
          <a:off x="1784637" y="2854581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2548230" y="2828652"/>
        <a:ext cx="80378" cy="80378"/>
      </dsp:txXfrm>
    </dsp:sp>
    <dsp:sp modelId="{FB74B5CE-1427-418D-A315-C1CD1C2B4310}">
      <dsp:nvSpPr>
        <dsp:cNvPr id="0" name=""/>
        <dsp:cNvSpPr/>
      </dsp:nvSpPr>
      <dsp:spPr>
        <a:xfrm>
          <a:off x="683709" y="1665094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consensus scope</a:t>
          </a:r>
          <a:endParaRPr lang="en-IE" sz="1300" kern="1200"/>
        </a:p>
      </dsp:txBody>
      <dsp:txXfrm>
        <a:off x="863707" y="1845092"/>
        <a:ext cx="869104" cy="869104"/>
      </dsp:txXfrm>
    </dsp:sp>
    <dsp:sp modelId="{870F0E9E-7778-42F4-B9C4-8B44EB55CBFA}">
      <dsp:nvSpPr>
        <dsp:cNvPr id="0" name=""/>
        <dsp:cNvSpPr/>
      </dsp:nvSpPr>
      <dsp:spPr>
        <a:xfrm rot="14236364">
          <a:off x="2307989" y="2250600"/>
          <a:ext cx="1607563" cy="28520"/>
        </a:xfrm>
        <a:custGeom>
          <a:avLst/>
          <a:gdLst/>
          <a:ahLst/>
          <a:cxnLst/>
          <a:rect l="0" t="0" r="0" b="0"/>
          <a:pathLst>
            <a:path>
              <a:moveTo>
                <a:pt x="0" y="14260"/>
              </a:moveTo>
              <a:lnTo>
                <a:pt x="1607563" y="142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E" sz="500" kern="1200"/>
        </a:p>
      </dsp:txBody>
      <dsp:txXfrm rot="10800000">
        <a:off x="3071582" y="2224671"/>
        <a:ext cx="80378" cy="80378"/>
      </dsp:txXfrm>
    </dsp:sp>
    <dsp:sp modelId="{95CFA77E-3882-4E8F-95E7-64BA24ED0F1C}">
      <dsp:nvSpPr>
        <dsp:cNvPr id="0" name=""/>
        <dsp:cNvSpPr/>
      </dsp:nvSpPr>
      <dsp:spPr>
        <a:xfrm>
          <a:off x="1730413" y="457133"/>
          <a:ext cx="1229100" cy="12291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sybil,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double spend</a:t>
          </a:r>
          <a:endParaRPr lang="en-IE" sz="1300" kern="1200"/>
        </a:p>
      </dsp:txBody>
      <dsp:txXfrm>
        <a:off x="1910411" y="637131"/>
        <a:ext cx="869104" cy="869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01DC-0813-4C14-97E9-2F54A6B1F18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0BBC4-DF3E-4852-8FAF-AA92790F9F9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98357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74FD-5624-4C83-8E5D-B829A8044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4DD30-2AB3-446C-B1B5-5508F5E44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1C30-5383-442D-B513-75ED6713A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BBC14-E000-4096-9296-26E14ED32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61028-8CEC-47D8-9FC5-16C47779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773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03BC-77D2-493C-A1BC-AEAA2653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71F08-5F06-4686-B921-1BE37F970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AF3AB-30E7-45C2-9A02-28D34099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E562A-E249-4E0C-A312-8F5A1492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CF55F-35AB-4E45-BB4C-596338C4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4517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C42873-8C5D-4C72-B14B-0A46F7D47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D1A5C-22F2-4E46-9C51-3FE9E68A6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CF88F-6FA3-4396-9906-F75A5A3A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147F7-4871-4B01-9927-012B9DB7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8C3A2-A5D6-4CC4-B13E-E62ED5D1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334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A8E0-47CF-48F0-8A78-F692362F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5F23-0CDA-458B-AA55-1FD2A1BA4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EEE92-25A9-4D7B-B613-5BD72A4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3170-D382-4BA5-9CD7-7E48AF22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B909A-D259-44CF-B082-4903DA04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960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9630-565D-4C89-A772-05AD7C544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3F9F1-AF0E-4FB8-9515-86E685F2E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0F6F-01E1-48B9-9A37-9D1AF8D19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49A5-417C-49EF-B46D-BF453D58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FE878-BD13-4C2C-A051-4B6EF83A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495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05CA4-F796-45EC-8470-ADEDBC06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0E28-1051-4F19-BF72-3DAF76285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CD0AD-18F8-4EE9-AE93-3B83D0B9B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99847-2D5E-49A5-9333-B9C6438EC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49A6F-8922-43C4-A7D7-2F1F934F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4CCB9-F077-49F1-9A3F-94FBF9AE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062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049-72DA-4B15-8D39-7BF069E7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755E0-6A8F-45D7-8F3C-791A8F4E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24623-CED9-4465-9462-4AE36632F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8F298-053D-4F10-8779-A2B47C8DC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00DC4-8118-4B36-B526-018A614A4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AAA5AE-ADDC-47D8-83D2-06E7BE09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26C61B-C149-4D51-BEAA-759D61716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28FE0C-B07C-46D7-B37B-F240D081D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319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D87D-1DBA-4458-80A4-9A5A5052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9D501-4B56-4995-8764-2BF2881E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78654-0112-4247-BE41-0D3A24D8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91655-D65F-46BE-B289-04291FF5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112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51F9AB-8A78-49A3-82A7-CF15E8198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B18E7-D5AC-4A1E-8166-A23E1575F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4146C-FD73-4A84-A5A7-D8AD04AD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589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0995-995B-4291-AF22-7533EA2D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1E219-0936-4334-9DAD-381784624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35EDE-D573-4A1E-BBB7-5A132C0D6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FF222-EB0A-4567-BAC4-AF197E491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E99BD-1AB2-47C1-BAAF-21E505E3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641D2-84CD-4679-817D-46AE91E2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769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9051-ADA3-4997-BF90-B7969E93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C530A-73C9-4021-A4E2-35B8536D9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6EBBF-09CA-475A-A1BF-E978104F2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F8918-D3DD-427E-831F-E55FC1A8C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92A34-9FA7-4AD9-8FDE-4A488D89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E183C-D3A5-4883-B6C0-324A9269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1235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844AAE-496A-4AE8-A7CA-7A4AD0D4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DEF5A-1B39-4967-A5A5-21B7DB74A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1D6A5-37FE-469A-9CEB-A165D9EFD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AB983-A5A9-42E7-8FAF-FB1BE54F1FE7}" type="datetimeFigureOut">
              <a:rPr lang="en-IE" smtClean="0"/>
              <a:t>09/07/2018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39E52-464C-417D-B421-A3662C9CA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FBBEA-70BF-4A07-9FB5-BDF4F7786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046AE-A975-4260-BA7A-50220C12071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4563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jp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jp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jp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jp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7C40B2-E3CB-4564-B58A-FBB49B22E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EE7CD8-06FD-48C8-9AF8-7EDEB0AE46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D3184-F078-494A-8902-23DC4316C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784" y="387604"/>
            <a:ext cx="9552432" cy="2387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Century Gothic" panose="020B0502020202020204" pitchFamily="34" charset="0"/>
              </a:rPr>
              <a:t>Blockchain &amp;</a:t>
            </a:r>
            <a:br>
              <a:rPr lang="en-US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>
                <a:solidFill>
                  <a:schemeClr val="bg1"/>
                </a:solidFill>
                <a:latin typeface="Century Gothic" panose="020B0502020202020204" pitchFamily="34" charset="0"/>
              </a:rPr>
              <a:t>Distributed Ledgers</a:t>
            </a:r>
            <a:endParaRPr lang="en-IE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F2AD8-0A5F-4232-A35B-D168CE03C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8170"/>
            <a:ext cx="9144000" cy="88696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Johannes Ahlmann,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fluquid.com</a:t>
            </a:r>
          </a:p>
          <a:p>
            <a:r>
              <a:rPr lang="en-US">
                <a:solidFill>
                  <a:schemeClr val="bg1"/>
                </a:solidFill>
              </a:rPr>
              <a:t>johannes@fluquid.com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D4C2E7B-7C3F-4D8D-9BED-5534DFDEB0A0}"/>
              </a:ext>
            </a:extLst>
          </p:cNvPr>
          <p:cNvSpPr txBox="1">
            <a:spLocks/>
          </p:cNvSpPr>
          <p:nvPr/>
        </p:nvSpPr>
        <p:spPr>
          <a:xfrm>
            <a:off x="1524000" y="3030061"/>
            <a:ext cx="9144000" cy="88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PMI Event, 2018-07-05</a:t>
            </a: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C3FC612-4502-421D-8E68-31E11BDAF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21200" r="11653" b="20743"/>
          <a:stretch/>
        </p:blipFill>
        <p:spPr>
          <a:xfrm>
            <a:off x="4393740" y="5303520"/>
            <a:ext cx="3404520" cy="13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1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4541"/>
            <a:ext cx="11890248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What are some of the Blockchain</a:t>
            </a:r>
            <a:r>
              <a:rPr lang="en-US" sz="3200" b="1">
                <a:latin typeface="Century Gothic" panose="020B0502020202020204" pitchFamily="34" charset="0"/>
              </a:rPr>
              <a:t> Use Cases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for Companies?</a:t>
            </a:r>
            <a:endParaRPr lang="en-IE" sz="3200" u="sng">
              <a:latin typeface="Century Gothic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9003E8-058E-41F1-9D6A-EDBB2551DC8C}"/>
              </a:ext>
            </a:extLst>
          </p:cNvPr>
          <p:cNvSpPr txBox="1"/>
          <p:nvPr/>
        </p:nvSpPr>
        <p:spPr>
          <a:xfrm>
            <a:off x="500624" y="1748201"/>
            <a:ext cx="421425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Data Exchange between multiple parties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End-to-End Supply Chain Transparency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Product Traceability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Marketplaces, Trading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Clearance &amp; Settlement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Public Registries</a:t>
            </a:r>
          </a:p>
        </p:txBody>
      </p:sp>
      <p:pic>
        <p:nvPicPr>
          <p:cNvPr id="6" name="Picture 5" descr="A picture containing map, text&#10;&#10;Description generated with high confidence">
            <a:extLst>
              <a:ext uri="{FF2B5EF4-FFF2-40B4-BE49-F238E27FC236}">
                <a16:creationId xmlns:a16="http://schemas.microsoft.com/office/drawing/2014/main" id="{8637BD5E-BA26-4FB4-A958-7EF796938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" r="5073"/>
          <a:stretch/>
        </p:blipFill>
        <p:spPr>
          <a:xfrm>
            <a:off x="5527931" y="1530931"/>
            <a:ext cx="6254885" cy="4993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D2A370-B646-46E6-BC3E-775982640ABF}"/>
              </a:ext>
            </a:extLst>
          </p:cNvPr>
          <p:cNvSpPr txBox="1"/>
          <p:nvPr/>
        </p:nvSpPr>
        <p:spPr>
          <a:xfrm>
            <a:off x="5436491" y="6528111"/>
            <a:ext cx="6580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https://medium.com/@sergiomarrero/6-emerging-categories-for-blockchain-use-cases-4650f824d130</a:t>
            </a:r>
          </a:p>
        </p:txBody>
      </p:sp>
    </p:spTree>
    <p:extLst>
      <p:ext uri="{BB962C8B-B14F-4D97-AF65-F5344CB8AC3E}">
        <p14:creationId xmlns:p14="http://schemas.microsoft.com/office/powerpoint/2010/main" val="246652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4541"/>
            <a:ext cx="11890248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There is large interest in Blockchain</a:t>
            </a:r>
            <a:r>
              <a:rPr lang="en-US" sz="3200" b="1">
                <a:latin typeface="Century Gothic" panose="020B0502020202020204" pitchFamily="34" charset="0"/>
              </a:rPr>
              <a:t> Adoption</a:t>
            </a:r>
            <a:r>
              <a:rPr lang="en-US" sz="3200">
                <a:latin typeface="Century Gothic" panose="020B0502020202020204" pitchFamily="34" charset="0"/>
              </a:rPr>
              <a:t>,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with many projects underway</a:t>
            </a:r>
            <a:endParaRPr lang="en-IE" sz="3200">
              <a:latin typeface="Century Gothic" panose="020B0502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06B811-CA49-4A76-9FD5-96DA395D55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274" y="2087775"/>
          <a:ext cx="4391026" cy="354584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864664">
                  <a:extLst>
                    <a:ext uri="{9D8B030D-6E8A-4147-A177-3AD203B41FA5}">
                      <a16:colId xmlns:a16="http://schemas.microsoft.com/office/drawing/2014/main" val="1046027879"/>
                    </a:ext>
                  </a:extLst>
                </a:gridCol>
                <a:gridCol w="2526362">
                  <a:extLst>
                    <a:ext uri="{9D8B030D-6E8A-4147-A177-3AD203B41FA5}">
                      <a16:colId xmlns:a16="http://schemas.microsoft.com/office/drawing/2014/main" val="786580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/>
                        <a:t>Maersk</a:t>
                      </a:r>
                      <a:endParaRPr lang="en-IE" sz="16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/>
                        <a:t>cargo tracking</a:t>
                      </a:r>
                      <a:endParaRPr lang="en-IE" sz="16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751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/>
                        <a:t>Port of Antwerp</a:t>
                      </a:r>
                      <a:endParaRPr lang="en-IE" sz="16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/>
                        <a:t>container handling</a:t>
                      </a:r>
                      <a:endParaRPr lang="en-IE" sz="16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322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Walmart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supply chain transparency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381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Airbus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jet plane parts tracking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76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UPS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supply chain transparency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4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FedEx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customer dispute resolution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3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Australian Securities Exchange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clearance &amp; settlement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2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Credit Suisse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syndicated loans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8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Dubai Land Dept.</a:t>
                      </a:r>
                      <a:endParaRPr lang="en-IE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land registry</a:t>
                      </a:r>
                      <a:endParaRPr lang="en-I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861800"/>
                  </a:ext>
                </a:extLst>
              </a:tr>
            </a:tbl>
          </a:graphicData>
        </a:graphic>
      </p:graphicFrame>
      <p:pic>
        <p:nvPicPr>
          <p:cNvPr id="5" name="Picture 4" descr="https://i.pinimg.com/originals/a1/32/0f/a1320fc4b316c1b2cdf0063760ccccf4.png">
            <a:extLst>
              <a:ext uri="{FF2B5EF4-FFF2-40B4-BE49-F238E27FC236}">
                <a16:creationId xmlns:a16="http://schemas.microsoft.com/office/drawing/2014/main" id="{7E841651-7EE2-44A8-8036-64DBAA72E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57" y="1973371"/>
            <a:ext cx="7333043" cy="37746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A4FCC1-1CAF-4EA1-8EEC-3946FD2A2E5C}"/>
              </a:ext>
            </a:extLst>
          </p:cNvPr>
          <p:cNvSpPr/>
          <p:nvPr/>
        </p:nvSpPr>
        <p:spPr>
          <a:xfrm>
            <a:off x="4981575" y="2133600"/>
            <a:ext cx="2133600" cy="23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72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3">
            <a:extLst>
              <a:ext uri="{FF2B5EF4-FFF2-40B4-BE49-F238E27FC236}">
                <a16:creationId xmlns:a16="http://schemas.microsoft.com/office/drawing/2014/main" id="{1DB39FC7-48D8-4953-ACBB-076FA5FF1666}"/>
              </a:ext>
            </a:extLst>
          </p:cNvPr>
          <p:cNvSpPr txBox="1">
            <a:spLocks/>
          </p:cNvSpPr>
          <p:nvPr/>
        </p:nvSpPr>
        <p:spPr>
          <a:xfrm>
            <a:off x="1696900" y="2857400"/>
            <a:ext cx="8798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5333" b="1">
                <a:latin typeface="Century Gothic"/>
                <a:ea typeface="Century Gothic"/>
                <a:cs typeface="Century Gothic"/>
                <a:sym typeface="Century Gothic"/>
              </a:rPr>
              <a:t>Thank you,</a:t>
            </a:r>
            <a:br>
              <a:rPr lang="en-IE" sz="5333" b="1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IE" sz="5333" b="1">
                <a:latin typeface="Century Gothic"/>
                <a:ea typeface="Century Gothic"/>
                <a:cs typeface="Century Gothic"/>
                <a:sym typeface="Century Gothic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0540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BAB806-5C86-49BD-AE54-B3D487DD2C5F}"/>
              </a:ext>
            </a:extLst>
          </p:cNvPr>
          <p:cNvSpPr txBox="1"/>
          <p:nvPr/>
        </p:nvSpPr>
        <p:spPr>
          <a:xfrm>
            <a:off x="521208" y="1188720"/>
            <a:ext cx="109910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is the implementation and running cost of a blockchain project?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 believe the running cost of a blockchain project, and even the development cost will be similar to traditional software projects.org, dev, rollout, stakeholders, requirements, etc.)</a:t>
            </a:r>
            <a:endParaRPr lang="en-I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Isn't distributed data inherently less secure than centrally stored data?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Yes, data stored centrally has a smaller attack surface than distributed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But the entity in charge of the central ledger has to be trusted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Possible to store only document fingerprints on blockchain (proof of existence)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Possible to use private channels in Hyperledger Fabric to reduce access to transaction participants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Permissioned blockchain gives the possibility to manage access permissions per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- storage volume (store hashes = proof of existence; store off-chain i.e. IPFS)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- consensus vs. truth. what if people agree on the wrong thing?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- energy consumption, PoW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- low tx throughput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- consensus = whatever is agreed. when people disagree a blockchain split occurs.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- consensus in the face of malicious attackers is the whole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- how do nodes get added in permissioned blockchain?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BB766A9-94A0-4852-BD36-C97E74A53DEE}"/>
              </a:ext>
            </a:extLst>
          </p:cNvPr>
          <p:cNvSpPr txBox="1">
            <a:spLocks/>
          </p:cNvSpPr>
          <p:nvPr/>
        </p:nvSpPr>
        <p:spPr>
          <a:xfrm>
            <a:off x="188976" y="264541"/>
            <a:ext cx="1189024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Century Gothic" panose="020B0502020202020204" pitchFamily="34" charset="0"/>
              </a:rPr>
              <a:t>Q &amp; A</a:t>
            </a:r>
            <a:endParaRPr lang="en-IE" sz="32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15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38598F6-466C-4B20-B521-BA4B1BE12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56" y="88679"/>
            <a:ext cx="7689087" cy="6529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352AB-E9F2-4668-A765-DC05B9B3B033}"/>
              </a:ext>
            </a:extLst>
          </p:cNvPr>
          <p:cNvSpPr txBox="1"/>
          <p:nvPr/>
        </p:nvSpPr>
        <p:spPr>
          <a:xfrm>
            <a:off x="3250029" y="6581001"/>
            <a:ext cx="5691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1200">
                <a:solidFill>
                  <a:schemeClr val="bg1">
                    <a:lumMod val="65000"/>
                  </a:schemeClr>
                </a:solidFill>
              </a:rPr>
              <a:t>https://gomedici.com/30-non-financial-use-cases-of-blockchain-technology-infographic/</a:t>
            </a:r>
          </a:p>
        </p:txBody>
      </p:sp>
    </p:spTree>
    <p:extLst>
      <p:ext uri="{BB962C8B-B14F-4D97-AF65-F5344CB8AC3E}">
        <p14:creationId xmlns:p14="http://schemas.microsoft.com/office/powerpoint/2010/main" val="388274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95201FC-D70F-4FC1-BE00-A1AB93C13D97}"/>
              </a:ext>
            </a:extLst>
          </p:cNvPr>
          <p:cNvGraphicFramePr/>
          <p:nvPr>
            <p:extLst/>
          </p:nvPr>
        </p:nvGraphicFramePr>
        <p:xfrm>
          <a:off x="2929635" y="0"/>
          <a:ext cx="7021249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92C41B4-A0E6-44D5-A502-4C8C0042739E}"/>
              </a:ext>
            </a:extLst>
          </p:cNvPr>
          <p:cNvSpPr txBox="1">
            <a:spLocks/>
          </p:cNvSpPr>
          <p:nvPr/>
        </p:nvSpPr>
        <p:spPr>
          <a:xfrm>
            <a:off x="140134" y="123532"/>
            <a:ext cx="630012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Century Gothic" panose="020B0502020202020204" pitchFamily="34" charset="0"/>
              </a:rPr>
              <a:t>Different Views</a:t>
            </a:r>
          </a:p>
          <a:p>
            <a:r>
              <a:rPr lang="en-US" sz="3200">
                <a:latin typeface="Century Gothic" panose="020B0502020202020204" pitchFamily="34" charset="0"/>
              </a:rPr>
              <a:t>on Blockchain</a:t>
            </a:r>
          </a:p>
        </p:txBody>
      </p:sp>
    </p:spTree>
    <p:extLst>
      <p:ext uri="{BB962C8B-B14F-4D97-AF65-F5344CB8AC3E}">
        <p14:creationId xmlns:p14="http://schemas.microsoft.com/office/powerpoint/2010/main" val="2787559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95201FC-D70F-4FC1-BE00-A1AB93C13D97}"/>
              </a:ext>
            </a:extLst>
          </p:cNvPr>
          <p:cNvGraphicFramePr/>
          <p:nvPr/>
        </p:nvGraphicFramePr>
        <p:xfrm>
          <a:off x="2929635" y="0"/>
          <a:ext cx="7021249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92C41B4-A0E6-44D5-A502-4C8C0042739E}"/>
              </a:ext>
            </a:extLst>
          </p:cNvPr>
          <p:cNvSpPr txBox="1">
            <a:spLocks/>
          </p:cNvSpPr>
          <p:nvPr/>
        </p:nvSpPr>
        <p:spPr>
          <a:xfrm>
            <a:off x="140134" y="123532"/>
            <a:ext cx="6300125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Century Gothic" panose="020B0502020202020204" pitchFamily="34" charset="0"/>
              </a:rPr>
              <a:t>Blockchain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Artefacts</a:t>
            </a:r>
            <a:endParaRPr lang="en-IE" sz="32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1EE8B089-AA6D-42BD-A657-BF36B05718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712649"/>
              </p:ext>
            </p:extLst>
          </p:nvPr>
        </p:nvGraphicFramePr>
        <p:xfrm>
          <a:off x="2217420" y="23504"/>
          <a:ext cx="7757160" cy="6801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88D82627-7C9C-4AD3-A20A-3234BFCD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19" y="95166"/>
            <a:ext cx="6300125" cy="1325563"/>
          </a:xfrm>
        </p:spPr>
        <p:txBody>
          <a:bodyPr anchor="t" anchorCtr="0">
            <a:normAutofit/>
          </a:bodyPr>
          <a:lstStyle/>
          <a:p>
            <a:r>
              <a:rPr lang="en-US" sz="3200">
                <a:latin typeface="Century Gothic" panose="020B0502020202020204" pitchFamily="34" charset="0"/>
              </a:rPr>
              <a:t>Blockchain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Properties</a:t>
            </a:r>
            <a:endParaRPr lang="en-IE" sz="32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10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B3599DBF-E6F3-4E11-AD80-3756986CE15B}"/>
              </a:ext>
            </a:extLst>
          </p:cNvPr>
          <p:cNvSpPr/>
          <p:nvPr/>
        </p:nvSpPr>
        <p:spPr>
          <a:xfrm>
            <a:off x="1244301" y="1249299"/>
            <a:ext cx="9703399" cy="5564884"/>
          </a:xfrm>
          <a:prstGeom prst="leftRightArrow">
            <a:avLst>
              <a:gd name="adj1" fmla="val 80971"/>
              <a:gd name="adj2" fmla="val 28677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C0932F4-B198-4CA7-910D-19D5DEC51682}"/>
              </a:ext>
            </a:extLst>
          </p:cNvPr>
          <p:cNvGrpSpPr/>
          <p:nvPr/>
        </p:nvGrpSpPr>
        <p:grpSpPr>
          <a:xfrm>
            <a:off x="4917897" y="2028826"/>
            <a:ext cx="2067015" cy="584304"/>
            <a:chOff x="5218911" y="1946439"/>
            <a:chExt cx="2067015" cy="584304"/>
          </a:xfrm>
        </p:grpSpPr>
        <p:pic>
          <p:nvPicPr>
            <p:cNvPr id="134" name="Picture 133" descr="A picture containing ax, tool&#10;&#10;Description generated with very high confidence">
              <a:extLst>
                <a:ext uri="{FF2B5EF4-FFF2-40B4-BE49-F238E27FC236}">
                  <a16:creationId xmlns:a16="http://schemas.microsoft.com/office/drawing/2014/main" id="{00F231EC-37EF-4192-85FB-011FCCE8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911" y="1965966"/>
              <a:ext cx="662689" cy="538103"/>
            </a:xfrm>
            <a:prstGeom prst="rect">
              <a:avLst/>
            </a:prstGeom>
          </p:spPr>
        </p:pic>
        <p:pic>
          <p:nvPicPr>
            <p:cNvPr id="137" name="Picture 136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FDBACF42-570A-48E9-B140-1C5A03D48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79" t="16400" r="14881" b="15439"/>
            <a:stretch/>
          </p:blipFill>
          <p:spPr>
            <a:xfrm>
              <a:off x="5990770" y="1946439"/>
              <a:ext cx="608993" cy="584304"/>
            </a:xfrm>
            <a:prstGeom prst="rect">
              <a:avLst/>
            </a:prstGeom>
          </p:spPr>
        </p:pic>
        <p:pic>
          <p:nvPicPr>
            <p:cNvPr id="139" name="Picture 13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5D03F14-2C50-4691-9699-B213AA818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933" y="1952551"/>
              <a:ext cx="576993" cy="57699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095" y="255337"/>
            <a:ext cx="8696010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When we interact/transact with others,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we often delegate </a:t>
            </a:r>
            <a:r>
              <a:rPr lang="en-US" sz="3200" b="1">
                <a:latin typeface="Century Gothic" panose="020B0502020202020204" pitchFamily="34" charset="0"/>
              </a:rPr>
              <a:t>Trust</a:t>
            </a:r>
            <a:r>
              <a:rPr lang="en-US" sz="3200">
                <a:latin typeface="Century Gothic" panose="020B0502020202020204" pitchFamily="34" charset="0"/>
              </a:rPr>
              <a:t> to </a:t>
            </a:r>
            <a:r>
              <a:rPr lang="en-US" sz="3200" b="1">
                <a:latin typeface="Century Gothic" panose="020B0502020202020204" pitchFamily="34" charset="0"/>
              </a:rPr>
              <a:t>Intermediaries</a:t>
            </a:r>
            <a:endParaRPr lang="en-IE" sz="3200" b="1">
              <a:latin typeface="Century Gothic" panose="020B0502020202020204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AAE65C9-3075-4F84-8EBB-512DCA1FD83B}"/>
              </a:ext>
            </a:extLst>
          </p:cNvPr>
          <p:cNvGrpSpPr/>
          <p:nvPr/>
        </p:nvGrpSpPr>
        <p:grpSpPr>
          <a:xfrm>
            <a:off x="2294766" y="5215707"/>
            <a:ext cx="1952281" cy="970921"/>
            <a:chOff x="2268799" y="5134880"/>
            <a:chExt cx="1952281" cy="970921"/>
          </a:xfrm>
        </p:grpSpPr>
        <p:pic>
          <p:nvPicPr>
            <p:cNvPr id="14" name="Picture 13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2E8438D0-2470-48C9-A0E7-6A60F5546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048" y="5749016"/>
              <a:ext cx="1187305" cy="35678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1FF16E-7708-43D5-87F4-41997DD14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799" y="5134880"/>
              <a:ext cx="1339902" cy="535961"/>
            </a:xfrm>
            <a:prstGeom prst="rect">
              <a:avLst/>
            </a:prstGeom>
          </p:spPr>
        </p:pic>
        <p:pic>
          <p:nvPicPr>
            <p:cNvPr id="40" name="Picture 3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4D397476-390C-4CED-8135-A3A2416E9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119" y="5145184"/>
              <a:ext cx="535961" cy="535961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D4EBF5-1480-4A08-B1F5-A834AB73228E}"/>
              </a:ext>
            </a:extLst>
          </p:cNvPr>
          <p:cNvGrpSpPr/>
          <p:nvPr/>
        </p:nvGrpSpPr>
        <p:grpSpPr>
          <a:xfrm>
            <a:off x="7956364" y="1890484"/>
            <a:ext cx="2032729" cy="1181688"/>
            <a:chOff x="7956364" y="1890484"/>
            <a:chExt cx="2032729" cy="118168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BB2148-B20C-44D2-ACE7-943A47892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224" y="2009921"/>
              <a:ext cx="673843" cy="2196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F492AF-4FA5-4770-8260-5F9678CC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044" y="2630510"/>
              <a:ext cx="736102" cy="44166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3858927-997A-40F2-8DC3-F61D7FF4D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7" t="27126" r="1953" b="26484"/>
            <a:stretch/>
          </p:blipFill>
          <p:spPr>
            <a:xfrm>
              <a:off x="9134298" y="2441510"/>
              <a:ext cx="854795" cy="424645"/>
            </a:xfrm>
            <a:prstGeom prst="rect">
              <a:avLst/>
            </a:prstGeom>
          </p:spPr>
        </p:pic>
        <p:pic>
          <p:nvPicPr>
            <p:cNvPr id="46" name="Picture 45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53B2BBF5-E186-4460-974C-29C653188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64" y="1890484"/>
              <a:ext cx="662688" cy="656061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499EDEF-1D19-445B-A84D-95C591CDF83D}"/>
              </a:ext>
            </a:extLst>
          </p:cNvPr>
          <p:cNvGrpSpPr/>
          <p:nvPr/>
        </p:nvGrpSpPr>
        <p:grpSpPr>
          <a:xfrm>
            <a:off x="2345266" y="1884093"/>
            <a:ext cx="1617785" cy="729037"/>
            <a:chOff x="2345266" y="1884093"/>
            <a:chExt cx="1617785" cy="729037"/>
          </a:xfrm>
        </p:grpSpPr>
        <p:pic>
          <p:nvPicPr>
            <p:cNvPr id="22" name="Picture 21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3536A604-2E99-4DFD-87E6-4CECC705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0677" y="1884093"/>
              <a:ext cx="1402374" cy="37269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D1E5769-43AA-4640-97DF-801E84BA1B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7" t="29832" r="7645" b="29025"/>
            <a:stretch/>
          </p:blipFill>
          <p:spPr>
            <a:xfrm>
              <a:off x="2345266" y="2295507"/>
              <a:ext cx="1402374" cy="317623"/>
            </a:xfrm>
            <a:prstGeom prst="rect">
              <a:avLst/>
            </a:prstGeom>
          </p:spPr>
        </p:pic>
      </p:grpSp>
      <p:pic>
        <p:nvPicPr>
          <p:cNvPr id="52" name="Picture 5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5ACF3D-5489-4964-B80B-BE9E0D631FC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t="3297" r="6107" b="9747"/>
          <a:stretch/>
        </p:blipFill>
        <p:spPr>
          <a:xfrm>
            <a:off x="5147226" y="5065623"/>
            <a:ext cx="1365981" cy="96310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00BDE94-E517-43C2-A7C7-0C88AD1948C1}"/>
              </a:ext>
            </a:extLst>
          </p:cNvPr>
          <p:cNvSpPr txBox="1"/>
          <p:nvPr/>
        </p:nvSpPr>
        <p:spPr>
          <a:xfrm>
            <a:off x="96911" y="3402783"/>
            <a:ext cx="1172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Century Gothic" panose="020B0502020202020204" pitchFamily="34" charset="0"/>
              </a:rPr>
              <a:t>producer,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provider,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seller,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lender</a:t>
            </a:r>
            <a:endParaRPr lang="en-IE" sz="1600"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B263E3-DD53-4F33-A477-86964A6DBDAE}"/>
              </a:ext>
            </a:extLst>
          </p:cNvPr>
          <p:cNvSpPr txBox="1"/>
          <p:nvPr/>
        </p:nvSpPr>
        <p:spPr>
          <a:xfrm>
            <a:off x="10918669" y="3402783"/>
            <a:ext cx="12266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Century Gothic" panose="020B0502020202020204" pitchFamily="34" charset="0"/>
              </a:rPr>
              <a:t>consumer,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recipient,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buyer,</a:t>
            </a:r>
          </a:p>
          <a:p>
            <a:pPr algn="ctr"/>
            <a:r>
              <a:rPr lang="en-US" sz="1600">
                <a:latin typeface="Century Gothic" panose="020B0502020202020204" pitchFamily="34" charset="0"/>
              </a:rPr>
              <a:t>borrower</a:t>
            </a:r>
            <a:endParaRPr lang="en-IE" sz="1600">
              <a:latin typeface="Century Gothic" panose="020B0502020202020204" pitchFamily="34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1EB57F7-D0FA-45C7-ABF9-AF477CC5409D}"/>
              </a:ext>
            </a:extLst>
          </p:cNvPr>
          <p:cNvGrpSpPr/>
          <p:nvPr/>
        </p:nvGrpSpPr>
        <p:grpSpPr>
          <a:xfrm>
            <a:off x="1672826" y="3022083"/>
            <a:ext cx="2109781" cy="1587935"/>
            <a:chOff x="1672826" y="3022083"/>
            <a:chExt cx="2109781" cy="1587935"/>
          </a:xfrm>
        </p:grpSpPr>
        <p:pic>
          <p:nvPicPr>
            <p:cNvPr id="5" name="Picture 4" descr="A blue and white sign&#10;&#10;Description generated with very high confidence">
              <a:extLst>
                <a:ext uri="{FF2B5EF4-FFF2-40B4-BE49-F238E27FC236}">
                  <a16:creationId xmlns:a16="http://schemas.microsoft.com/office/drawing/2014/main" id="{0522CBB0-84FC-4D09-AB0B-8F8AE03B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356" y="3461342"/>
              <a:ext cx="2002251" cy="583990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E74EA729-A6BE-4204-A834-698D27592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013" y="4031561"/>
              <a:ext cx="558878" cy="558878"/>
            </a:xfrm>
            <a:prstGeom prst="rect">
              <a:avLst/>
            </a:prstGeom>
          </p:spPr>
        </p:pic>
        <p:pic>
          <p:nvPicPr>
            <p:cNvPr id="60" name="Picture 5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00EE2D9-DD7F-4E08-8D86-BE428C02A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42" b="16951"/>
            <a:stretch/>
          </p:blipFill>
          <p:spPr>
            <a:xfrm>
              <a:off x="2214456" y="3022083"/>
              <a:ext cx="1417113" cy="520880"/>
            </a:xfrm>
            <a:prstGeom prst="rect">
              <a:avLst/>
            </a:prstGeom>
          </p:spPr>
        </p:pic>
        <p:pic>
          <p:nvPicPr>
            <p:cNvPr id="83" name="Picture 82" descr="A picture containing object&#10;&#10;Description generated with high confidence">
              <a:extLst>
                <a:ext uri="{FF2B5EF4-FFF2-40B4-BE49-F238E27FC236}">
                  <a16:creationId xmlns:a16="http://schemas.microsoft.com/office/drawing/2014/main" id="{FFECDE1E-FF6B-4F00-9C56-2F837703A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2826" y="4026028"/>
              <a:ext cx="1253197" cy="583990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B6B4ED5-7438-4199-9851-44CD861BD54D}"/>
              </a:ext>
            </a:extLst>
          </p:cNvPr>
          <p:cNvGrpSpPr/>
          <p:nvPr/>
        </p:nvGrpSpPr>
        <p:grpSpPr>
          <a:xfrm>
            <a:off x="7183373" y="5038444"/>
            <a:ext cx="2800213" cy="1010300"/>
            <a:chOff x="7183373" y="5175877"/>
            <a:chExt cx="2800213" cy="1010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815A0A-9AF4-4004-8C75-81F0E1242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794" y="5175877"/>
              <a:ext cx="995878" cy="39835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8025DA0-FE8E-4AAF-B78A-3058FABE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3373" y="5659634"/>
              <a:ext cx="736055" cy="517692"/>
            </a:xfrm>
            <a:prstGeom prst="rect">
              <a:avLst/>
            </a:prstGeom>
          </p:spPr>
        </p:pic>
        <p:pic>
          <p:nvPicPr>
            <p:cNvPr id="85" name="Picture 84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A157EE77-B26D-4588-BE19-A5D6099E2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75"/>
            <a:stretch/>
          </p:blipFill>
          <p:spPr>
            <a:xfrm>
              <a:off x="8370123" y="5231013"/>
              <a:ext cx="1613463" cy="456053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6C842C5-A6AB-48EE-8123-041CD2171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3" t="19892" r="16337" b="19840"/>
            <a:stretch/>
          </p:blipFill>
          <p:spPr>
            <a:xfrm>
              <a:off x="7994658" y="5648005"/>
              <a:ext cx="1755833" cy="538172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362387A-E0F6-43C6-A45C-D6B6C49752E0}"/>
              </a:ext>
            </a:extLst>
          </p:cNvPr>
          <p:cNvGrpSpPr/>
          <p:nvPr/>
        </p:nvGrpSpPr>
        <p:grpSpPr>
          <a:xfrm>
            <a:off x="4468130" y="3552606"/>
            <a:ext cx="3173562" cy="644870"/>
            <a:chOff x="4431298" y="3236689"/>
            <a:chExt cx="3173562" cy="64487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E560E40-D7AE-487C-A139-A999DABB3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1298" y="3238631"/>
              <a:ext cx="642928" cy="642928"/>
            </a:xfrm>
            <a:prstGeom prst="rect">
              <a:avLst/>
            </a:prstGeom>
          </p:spPr>
        </p:pic>
        <p:pic>
          <p:nvPicPr>
            <p:cNvPr id="70" name="Picture 6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B70F044-034F-4FC0-82B3-74FE93910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4" t="3550" r="3419" b="3613"/>
            <a:stretch/>
          </p:blipFill>
          <p:spPr>
            <a:xfrm>
              <a:off x="5301034" y="3238631"/>
              <a:ext cx="645275" cy="642928"/>
            </a:xfrm>
            <a:prstGeom prst="rect">
              <a:avLst/>
            </a:prstGeom>
          </p:spPr>
        </p:pic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F4FFC7C-109B-4110-976D-0C12AEFF00BC}"/>
                </a:ext>
              </a:extLst>
            </p:cNvPr>
            <p:cNvGrpSpPr/>
            <p:nvPr/>
          </p:nvGrpSpPr>
          <p:grpSpPr>
            <a:xfrm>
              <a:off x="6164536" y="3236689"/>
              <a:ext cx="1440324" cy="590382"/>
              <a:chOff x="6443018" y="3558138"/>
              <a:chExt cx="1440324" cy="590382"/>
            </a:xfrm>
          </p:grpSpPr>
          <p:pic>
            <p:nvPicPr>
              <p:cNvPr id="87" name="Picture 86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64A181B9-B8A2-42FE-B828-DAA62EFA6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067"/>
              <a:stretch/>
            </p:blipFill>
            <p:spPr>
              <a:xfrm>
                <a:off x="6443018" y="3574417"/>
                <a:ext cx="823630" cy="574103"/>
              </a:xfrm>
              <a:prstGeom prst="rect">
                <a:avLst/>
              </a:prstGeom>
            </p:spPr>
          </p:pic>
          <p:pic>
            <p:nvPicPr>
              <p:cNvPr id="90" name="Picture 89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FDBC366B-04C2-4C8A-9197-3A11F981A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15"/>
              <a:stretch/>
            </p:blipFill>
            <p:spPr>
              <a:xfrm>
                <a:off x="7220654" y="3558138"/>
                <a:ext cx="662688" cy="574103"/>
              </a:xfrm>
              <a:prstGeom prst="rect">
                <a:avLst/>
              </a:prstGeom>
            </p:spPr>
          </p:pic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1238E6F-A780-40E0-B671-244585ABF851}"/>
              </a:ext>
            </a:extLst>
          </p:cNvPr>
          <p:cNvGrpSpPr/>
          <p:nvPr/>
        </p:nvGrpSpPr>
        <p:grpSpPr>
          <a:xfrm>
            <a:off x="8368624" y="3552606"/>
            <a:ext cx="2187577" cy="642929"/>
            <a:chOff x="4376774" y="4231646"/>
            <a:chExt cx="2187577" cy="642929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0603A00-6E32-4A17-A9E8-39822774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774" y="4231646"/>
              <a:ext cx="857239" cy="642929"/>
            </a:xfrm>
            <a:prstGeom prst="rect">
              <a:avLst/>
            </a:prstGeom>
          </p:spPr>
        </p:pic>
        <p:pic>
          <p:nvPicPr>
            <p:cNvPr id="97" name="Picture 96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766A007E-02D1-418F-996E-D6673E6B4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8" t="12532" r="11259" b="11621"/>
            <a:stretch/>
          </p:blipFill>
          <p:spPr>
            <a:xfrm>
              <a:off x="5976229" y="4323046"/>
              <a:ext cx="588122" cy="460129"/>
            </a:xfrm>
            <a:prstGeom prst="rect">
              <a:avLst/>
            </a:prstGeom>
          </p:spPr>
        </p:pic>
        <p:pic>
          <p:nvPicPr>
            <p:cNvPr id="101" name="Picture 100" descr="A picture containing plate, tableware, dishware&#10;&#10;Description generated with very high confidence">
              <a:extLst>
                <a:ext uri="{FF2B5EF4-FFF2-40B4-BE49-F238E27FC236}">
                  <a16:creationId xmlns:a16="http://schemas.microsoft.com/office/drawing/2014/main" id="{6E75C4BC-F0DB-409C-AA53-42BA7A2A4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247" y="4408486"/>
              <a:ext cx="578497" cy="289249"/>
            </a:xfrm>
            <a:prstGeom prst="rect">
              <a:avLst/>
            </a:prstGeom>
          </p:spPr>
        </p:pic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0F6EF6D-49FD-4AC4-9F67-28F1494DB2B1}"/>
              </a:ext>
            </a:extLst>
          </p:cNvPr>
          <p:cNvSpPr txBox="1"/>
          <p:nvPr/>
        </p:nvSpPr>
        <p:spPr>
          <a:xfrm>
            <a:off x="2551501" y="2062025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Gothic" panose="020B0502020202020204" pitchFamily="34" charset="0"/>
              </a:rPr>
              <a:t>Betting</a:t>
            </a:r>
            <a:endParaRPr lang="en-IE" sz="2400">
              <a:latin typeface="Century Gothic" panose="020B0502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79EF245-2EF5-4032-83F1-DF7A0E2ADB8F}"/>
              </a:ext>
            </a:extLst>
          </p:cNvPr>
          <p:cNvSpPr txBox="1"/>
          <p:nvPr/>
        </p:nvSpPr>
        <p:spPr>
          <a:xfrm>
            <a:off x="5315359" y="5195171"/>
            <a:ext cx="137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entury Gothic" panose="020B0502020202020204" pitchFamily="34" charset="0"/>
              </a:rPr>
              <a:t>Identity,</a:t>
            </a:r>
          </a:p>
          <a:p>
            <a:pPr algn="ctr"/>
            <a:r>
              <a:rPr lang="en-US" sz="2400">
                <a:latin typeface="Century Gothic" panose="020B0502020202020204" pitchFamily="34" charset="0"/>
              </a:rPr>
              <a:t>Login</a:t>
            </a:r>
            <a:endParaRPr lang="en-IE" sz="2400">
              <a:latin typeface="Century Gothic" panose="020B0502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9B76624-9E34-4582-9E06-BD930BEB69C4}"/>
              </a:ext>
            </a:extLst>
          </p:cNvPr>
          <p:cNvSpPr txBox="1"/>
          <p:nvPr/>
        </p:nvSpPr>
        <p:spPr>
          <a:xfrm>
            <a:off x="8216532" y="2062025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entury Gothic" panose="020B0502020202020204" pitchFamily="34" charset="0"/>
              </a:rPr>
              <a:t>Payments</a:t>
            </a:r>
            <a:endParaRPr lang="en-IE" sz="2400">
              <a:latin typeface="Century Gothic" panose="020B0502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4F045DA-BAEF-48D0-BF85-B221E8A58DF6}"/>
              </a:ext>
            </a:extLst>
          </p:cNvPr>
          <p:cNvSpPr txBox="1"/>
          <p:nvPr/>
        </p:nvSpPr>
        <p:spPr>
          <a:xfrm>
            <a:off x="2284600" y="3442721"/>
            <a:ext cx="17588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entury Gothic" panose="020B0502020202020204" pitchFamily="34" charset="0"/>
              </a:rPr>
              <a:t>Banks,</a:t>
            </a:r>
          </a:p>
          <a:p>
            <a:pPr algn="ctr"/>
            <a:r>
              <a:rPr lang="en-US" sz="2400">
                <a:latin typeface="Century Gothic" panose="020B0502020202020204" pitchFamily="34" charset="0"/>
              </a:rPr>
              <a:t>Insurances</a:t>
            </a:r>
            <a:endParaRPr lang="en-IE" sz="2400">
              <a:latin typeface="Century Gothic" panose="020B0502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DBFF287-B993-400F-A67F-22ED13A7B839}"/>
              </a:ext>
            </a:extLst>
          </p:cNvPr>
          <p:cNvSpPr txBox="1"/>
          <p:nvPr/>
        </p:nvSpPr>
        <p:spPr>
          <a:xfrm>
            <a:off x="5275914" y="3442721"/>
            <a:ext cx="1435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entury Gothic" panose="020B0502020202020204" pitchFamily="34" charset="0"/>
              </a:rPr>
              <a:t>Property</a:t>
            </a:r>
          </a:p>
          <a:p>
            <a:pPr algn="ctr"/>
            <a:r>
              <a:rPr lang="en-US" sz="2400">
                <a:latin typeface="Century Gothic" panose="020B0502020202020204" pitchFamily="34" charset="0"/>
              </a:rPr>
              <a:t>Titles</a:t>
            </a:r>
            <a:endParaRPr lang="en-IE" sz="2400">
              <a:latin typeface="Century Gothic" panose="020B0502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6E52F19-FC94-46B0-9547-CC293306FCBA}"/>
              </a:ext>
            </a:extLst>
          </p:cNvPr>
          <p:cNvSpPr txBox="1"/>
          <p:nvPr/>
        </p:nvSpPr>
        <p:spPr>
          <a:xfrm>
            <a:off x="2498602" y="5195171"/>
            <a:ext cx="13308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entury Gothic" panose="020B0502020202020204" pitchFamily="34" charset="0"/>
              </a:rPr>
              <a:t>Market-</a:t>
            </a:r>
          </a:p>
          <a:p>
            <a:pPr algn="ctr"/>
            <a:r>
              <a:rPr lang="en-US" sz="2400">
                <a:latin typeface="Century Gothic" panose="020B0502020202020204" pitchFamily="34" charset="0"/>
              </a:rPr>
              <a:t>places</a:t>
            </a:r>
            <a:endParaRPr lang="en-IE" sz="2400">
              <a:latin typeface="Century Gothic" panose="020B0502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F38C0E7-2A21-4381-9769-968CAA9AFA35}"/>
              </a:ext>
            </a:extLst>
          </p:cNvPr>
          <p:cNvSpPr txBox="1"/>
          <p:nvPr/>
        </p:nvSpPr>
        <p:spPr>
          <a:xfrm>
            <a:off x="8127565" y="5195171"/>
            <a:ext cx="1821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entury Gothic" panose="020B0502020202020204" pitchFamily="34" charset="0"/>
              </a:rPr>
              <a:t>Pre-owned</a:t>
            </a:r>
          </a:p>
          <a:p>
            <a:pPr algn="ctr"/>
            <a:r>
              <a:rPr lang="en-US" sz="2400">
                <a:latin typeface="Century Gothic" panose="020B0502020202020204" pitchFamily="34" charset="0"/>
              </a:rPr>
              <a:t>Products</a:t>
            </a:r>
            <a:endParaRPr lang="en-IE" sz="2400">
              <a:latin typeface="Century Gothic" panose="020B0502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9D5D328-67E7-423E-A3D1-5F8E10FE4722}"/>
              </a:ext>
            </a:extLst>
          </p:cNvPr>
          <p:cNvSpPr txBox="1"/>
          <p:nvPr/>
        </p:nvSpPr>
        <p:spPr>
          <a:xfrm>
            <a:off x="8347978" y="3627387"/>
            <a:ext cx="138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entury Gothic" panose="020B0502020202020204" pitchFamily="34" charset="0"/>
              </a:rPr>
              <a:t>Reviews</a:t>
            </a:r>
            <a:endParaRPr lang="en-IE" sz="2400">
              <a:latin typeface="Century Gothic" panose="020B0502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BCB33BB-26E0-4553-8B5D-59BE94FF546B}"/>
              </a:ext>
            </a:extLst>
          </p:cNvPr>
          <p:cNvSpPr txBox="1"/>
          <p:nvPr/>
        </p:nvSpPr>
        <p:spPr>
          <a:xfrm>
            <a:off x="5460961" y="2062025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entury Gothic" panose="020B0502020202020204" pitchFamily="34" charset="0"/>
              </a:rPr>
              <a:t>Social</a:t>
            </a:r>
            <a:endParaRPr lang="en-IE" sz="2400"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FECB3A4-3BC1-456C-96B1-859277F504EF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27839" r="7423" b="24214"/>
          <a:stretch/>
        </p:blipFill>
        <p:spPr>
          <a:xfrm>
            <a:off x="2907939" y="5021649"/>
            <a:ext cx="1280816" cy="2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20" grpId="0"/>
      <p:bldP spid="121" grpId="0"/>
      <p:bldP spid="122" grpId="0"/>
      <p:bldP spid="123" grpId="0"/>
      <p:bldP spid="125" grpId="0"/>
      <p:bldP spid="127" grpId="0"/>
      <p:bldP spid="128" grpId="0"/>
      <p:bldP spid="1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EB45-E82C-41BF-AD9D-8B3BDDE4A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0"/>
            <a:ext cx="11204448" cy="1325563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Ledger ~ Agreed State ~ Collection of Transactions</a:t>
            </a:r>
            <a:endParaRPr lang="en-IE" sz="3200">
              <a:latin typeface="Century Gothic" panose="020B0502020202020204" pitchFamily="34" charset="0"/>
            </a:endParaRPr>
          </a:p>
        </p:txBody>
      </p:sp>
      <p:pic>
        <p:nvPicPr>
          <p:cNvPr id="9" name="Content Placeholder 8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21B77249-F088-4148-A03F-7D9A43FA1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2019987"/>
            <a:ext cx="6344239" cy="333072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C436FF-DC11-452F-99F2-56F4772F3F1B}"/>
              </a:ext>
            </a:extLst>
          </p:cNvPr>
          <p:cNvSpPr txBox="1"/>
          <p:nvPr/>
        </p:nvSpPr>
        <p:spPr>
          <a:xfrm>
            <a:off x="6575491" y="6192793"/>
            <a:ext cx="55338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sources:</a:t>
            </a:r>
          </a:p>
          <a:p>
            <a:r>
              <a:rPr lang="en-IE" sz="1100">
                <a:solidFill>
                  <a:schemeClr val="bg1">
                    <a:lumMod val="75000"/>
                  </a:schemeClr>
                </a:solidFill>
              </a:rPr>
              <a:t>https://upload.wikimedia.org/wikipedia/commons/e/e6/Ledger.png</a:t>
            </a:r>
          </a:p>
          <a:p>
            <a:r>
              <a:rPr lang="en-IE" sz="1100">
                <a:solidFill>
                  <a:schemeClr val="bg1">
                    <a:lumMod val="75000"/>
                  </a:schemeClr>
                </a:solidFill>
              </a:rPr>
              <a:t>http://www.accountingcrashcourse.com/wp-content/uploads/2009/09/General-Journals.png</a:t>
            </a:r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22D38E-222D-4742-8EAC-3BCC7654C6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8"/>
          <a:stretch/>
        </p:blipFill>
        <p:spPr>
          <a:xfrm>
            <a:off x="6483096" y="1572768"/>
            <a:ext cx="5488285" cy="41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5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4541"/>
            <a:ext cx="11890248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If we had a trusted </a:t>
            </a:r>
            <a:r>
              <a:rPr lang="en-US" sz="3200" b="1">
                <a:latin typeface="Century Gothic" panose="020B0502020202020204" pitchFamily="34" charset="0"/>
              </a:rPr>
              <a:t>Shared Ledger</a:t>
            </a:r>
            <a:r>
              <a:rPr lang="en-US" sz="3200">
                <a:latin typeface="Century Gothic" panose="020B0502020202020204" pitchFamily="34" charset="0"/>
              </a:rPr>
              <a:t> many of those Intermediaries would no longer be necessary</a:t>
            </a:r>
            <a:endParaRPr lang="en-IE" sz="3200" u="sng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FC229-2F09-4D16-9914-4AC9EAB1D3CD}"/>
              </a:ext>
            </a:extLst>
          </p:cNvPr>
          <p:cNvSpPr txBox="1"/>
          <p:nvPr/>
        </p:nvSpPr>
        <p:spPr>
          <a:xfrm>
            <a:off x="694945" y="1960968"/>
            <a:ext cx="5742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Century Gothic" panose="020B0502020202020204" pitchFamily="34" charset="0"/>
              </a:rPr>
              <a:t> Shared, distributed </a:t>
            </a:r>
            <a:r>
              <a:rPr lang="en-US" sz="2400" b="1">
                <a:latin typeface="Century Gothic" panose="020B0502020202020204" pitchFamily="34" charset="0"/>
              </a:rPr>
              <a:t>Ledger</a:t>
            </a:r>
            <a:br>
              <a:rPr lang="en-US" sz="2400">
                <a:latin typeface="Century Gothic" panose="020B0502020202020204" pitchFamily="34" charset="0"/>
              </a:rPr>
            </a:br>
            <a:endParaRPr lang="en-US" sz="240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Century Gothic" panose="020B0502020202020204" pitchFamily="34" charset="0"/>
              </a:rPr>
              <a:t> Immediate </a:t>
            </a:r>
            <a:r>
              <a:rPr lang="en-US" sz="2400" b="1">
                <a:latin typeface="Century Gothic" panose="020B0502020202020204" pitchFamily="34" charset="0"/>
              </a:rPr>
              <a:t>Consensus </a:t>
            </a:r>
            <a:r>
              <a:rPr lang="en-US" sz="2400">
                <a:latin typeface="Century Gothic" panose="020B0502020202020204" pitchFamily="34" charset="0"/>
              </a:rPr>
              <a:t>on</a:t>
            </a:r>
            <a:br>
              <a:rPr lang="en-US" sz="2400">
                <a:latin typeface="Century Gothic" panose="020B0502020202020204" pitchFamily="34" charset="0"/>
              </a:rPr>
            </a:br>
            <a:r>
              <a:rPr lang="en-US" sz="2400">
                <a:latin typeface="Century Gothic" panose="020B0502020202020204" pitchFamily="34" charset="0"/>
              </a:rPr>
              <a:t> "State of the World"</a:t>
            </a:r>
            <a:br>
              <a:rPr lang="en-US" sz="2400">
                <a:latin typeface="Century Gothic" panose="020B0502020202020204" pitchFamily="34" charset="0"/>
              </a:rPr>
            </a:br>
            <a:endParaRPr lang="en-US" sz="240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Century Gothic" panose="020B0502020202020204" pitchFamily="34" charset="0"/>
              </a:rPr>
              <a:t> </a:t>
            </a:r>
            <a:r>
              <a:rPr lang="en-US" sz="2400" b="1">
                <a:latin typeface="Century Gothic" panose="020B0502020202020204" pitchFamily="34" charset="0"/>
              </a:rPr>
              <a:t>Tamper-Proof </a:t>
            </a:r>
            <a:r>
              <a:rPr lang="en-US" sz="2400">
                <a:latin typeface="Century Gothic" panose="020B0502020202020204" pitchFamily="34" charset="0"/>
              </a:rPr>
              <a:t>(Immutable)</a:t>
            </a:r>
          </a:p>
          <a:p>
            <a:pPr marL="342900" indent="-342900">
              <a:buFont typeface="+mj-lt"/>
              <a:buAutoNum type="arabicPeriod"/>
            </a:pPr>
            <a:endParaRPr lang="en-US" sz="2400" b="1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Century Gothic" panose="020B0502020202020204" pitchFamily="34" charset="0"/>
              </a:rPr>
              <a:t> </a:t>
            </a:r>
            <a:r>
              <a:rPr lang="en-US" sz="2400" b="1">
                <a:latin typeface="Century Gothic" panose="020B0502020202020204" pitchFamily="34" charset="0"/>
              </a:rPr>
              <a:t>Auditable</a:t>
            </a:r>
            <a:br>
              <a:rPr lang="en-US" sz="2400">
                <a:latin typeface="Century Gothic" panose="020B0502020202020204" pitchFamily="34" charset="0"/>
              </a:rPr>
            </a:br>
            <a:endParaRPr lang="en-US" sz="240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Century Gothic" panose="020B0502020202020204" pitchFamily="34" charset="0"/>
              </a:rPr>
              <a:t> </a:t>
            </a:r>
            <a:r>
              <a:rPr lang="en-US" sz="2400" b="1">
                <a:latin typeface="Century Gothic" panose="020B0502020202020204" pitchFamily="34" charset="0"/>
              </a:rPr>
              <a:t>Transactions </a:t>
            </a:r>
            <a:r>
              <a:rPr lang="en-US" sz="2400">
                <a:latin typeface="Century Gothic" panose="020B0502020202020204" pitchFamily="34" charset="0"/>
              </a:rPr>
              <a:t>change the state</a:t>
            </a:r>
          </a:p>
        </p:txBody>
      </p:sp>
      <p:pic>
        <p:nvPicPr>
          <p:cNvPr id="11" name="Picture 10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C22A32F1-8DBC-46E5-805E-05BDBCFF8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t="14400" r="7000" b="13922"/>
          <a:stretch/>
        </p:blipFill>
        <p:spPr>
          <a:xfrm>
            <a:off x="6629399" y="1780920"/>
            <a:ext cx="5036505" cy="4334130"/>
          </a:xfrm>
          <a:prstGeom prst="rect">
            <a:avLst/>
          </a:prstGeom>
        </p:spPr>
      </p:pic>
      <p:pic>
        <p:nvPicPr>
          <p:cNvPr id="66" name="Picture 65" descr="http://www.gjermundbjaanes.com/img/posts/distributed_ledger.png">
            <a:extLst>
              <a:ext uri="{FF2B5EF4-FFF2-40B4-BE49-F238E27FC236}">
                <a16:creationId xmlns:a16="http://schemas.microsoft.com/office/drawing/2014/main" id="{9B0DFCA7-9CCE-4761-A7AA-BBA322E89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4" t="16189" r="24545"/>
          <a:stretch/>
        </p:blipFill>
        <p:spPr>
          <a:xfrm>
            <a:off x="7012744" y="1695194"/>
            <a:ext cx="4269814" cy="4347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DD57B-9C61-46F0-8E72-33C66F838788}"/>
              </a:ext>
            </a:extLst>
          </p:cNvPr>
          <p:cNvSpPr txBox="1"/>
          <p:nvPr/>
        </p:nvSpPr>
        <p:spPr>
          <a:xfrm>
            <a:off x="6886575" y="6200776"/>
            <a:ext cx="41697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sources:</a:t>
            </a:r>
          </a:p>
          <a:p>
            <a:r>
              <a:rPr lang="en-IE" sz="1100">
                <a:solidFill>
                  <a:schemeClr val="bg1">
                    <a:lumMod val="75000"/>
                  </a:schemeClr>
                </a:solidFill>
              </a:rPr>
              <a:t>https://commons.wikimedia.org/wiki/File:Server-based-network.svg</a:t>
            </a:r>
          </a:p>
          <a:p>
            <a:r>
              <a:rPr lang="en-IE" sz="1100">
                <a:solidFill>
                  <a:schemeClr val="bg1">
                    <a:lumMod val="75000"/>
                  </a:schemeClr>
                </a:solidFill>
              </a:rPr>
              <a:t>http://www.gjermundbjaanes.com/img/posts/distributed_ledger.png</a:t>
            </a:r>
          </a:p>
        </p:txBody>
      </p:sp>
    </p:spTree>
    <p:extLst>
      <p:ext uri="{BB962C8B-B14F-4D97-AF65-F5344CB8AC3E}">
        <p14:creationId xmlns:p14="http://schemas.microsoft.com/office/powerpoint/2010/main" val="5667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07566-3C66-46DF-9C45-A9FCB5B3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>
                <a:latin typeface="Century Gothic" panose="020B0502020202020204" pitchFamily="34" charset="0"/>
              </a:rPr>
              <a:t>Centralized vs. Distributed Ledger</a:t>
            </a:r>
            <a:endParaRPr lang="en-IE" sz="3200">
              <a:latin typeface="Century Gothic" panose="020B0502020202020204" pitchFamily="34" charset="0"/>
            </a:endParaRPr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2A479AB-9692-41BB-A9F2-77FA280C9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33057"/>
            <a:ext cx="114300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590B6B-04FF-405E-B7AC-3C6A291439B3}"/>
              </a:ext>
            </a:extLst>
          </p:cNvPr>
          <p:cNvSpPr txBox="1"/>
          <p:nvPr/>
        </p:nvSpPr>
        <p:spPr>
          <a:xfrm>
            <a:off x="7282501" y="6363105"/>
            <a:ext cx="31261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sources:</a:t>
            </a:r>
          </a:p>
          <a:p>
            <a:r>
              <a:rPr lang="en-IE" sz="1100">
                <a:solidFill>
                  <a:schemeClr val="bg1">
                    <a:lumMod val="75000"/>
                  </a:schemeClr>
                </a:solidFill>
              </a:rPr>
              <a:t>https://tradeix.com/distributed-ledger-technology/</a:t>
            </a:r>
          </a:p>
        </p:txBody>
      </p:sp>
    </p:spTree>
    <p:extLst>
      <p:ext uri="{BB962C8B-B14F-4D97-AF65-F5344CB8AC3E}">
        <p14:creationId xmlns:p14="http://schemas.microsoft.com/office/powerpoint/2010/main" val="96129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76F4-0AE7-47FA-B6DE-161E5547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4" y="8509"/>
            <a:ext cx="10649712" cy="1325563"/>
          </a:xfrm>
        </p:spPr>
        <p:txBody>
          <a:bodyPr>
            <a:normAutofit/>
          </a:bodyPr>
          <a:lstStyle/>
          <a:p>
            <a:r>
              <a:rPr lang="en-US" sz="3200">
                <a:latin typeface="Century Gothic" panose="020B0502020202020204" pitchFamily="34" charset="0"/>
              </a:rPr>
              <a:t>Consensus = Whatever is agreed upon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2000">
                <a:latin typeface="Century Gothic" panose="020B0502020202020204" pitchFamily="34" charset="0"/>
              </a:rPr>
              <a:t>Corollary: When participants can't reach consensus, a split of the participants occurs</a:t>
            </a:r>
            <a:endParaRPr lang="en-IE" sz="2400"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ABCA0-07CA-428F-A3A9-826ADECBB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85" y="1471309"/>
            <a:ext cx="9727030" cy="48635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4F6C9-30EC-4547-A369-9AEB39497241}"/>
              </a:ext>
            </a:extLst>
          </p:cNvPr>
          <p:cNvSpPr txBox="1"/>
          <p:nvPr/>
        </p:nvSpPr>
        <p:spPr>
          <a:xfrm>
            <a:off x="5454258" y="6334824"/>
            <a:ext cx="67377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sources:</a:t>
            </a:r>
          </a:p>
          <a:p>
            <a:r>
              <a:rPr lang="en-IE" sz="1100">
                <a:solidFill>
                  <a:schemeClr val="bg1">
                    <a:lumMod val="75000"/>
                  </a:schemeClr>
                </a:solidFill>
              </a:rPr>
              <a:t>https://www.zurich.com/en/knowledge/articles/2016/10/insurers-look-to-blockchain-to-better-serve-their-clients</a:t>
            </a:r>
          </a:p>
        </p:txBody>
      </p:sp>
    </p:spTree>
    <p:extLst>
      <p:ext uri="{BB962C8B-B14F-4D97-AF65-F5344CB8AC3E}">
        <p14:creationId xmlns:p14="http://schemas.microsoft.com/office/powerpoint/2010/main" val="417097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F2A276-E7BD-420C-A631-158AB745CA61}"/>
              </a:ext>
            </a:extLst>
          </p:cNvPr>
          <p:cNvSpPr/>
          <p:nvPr/>
        </p:nvSpPr>
        <p:spPr>
          <a:xfrm>
            <a:off x="332755" y="1457324"/>
            <a:ext cx="11526489" cy="4694463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D8481F7-30A4-4E7A-8F31-AED1730C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4541"/>
            <a:ext cx="11890248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A day in the life of a Blockchain</a:t>
            </a:r>
            <a:r>
              <a:rPr lang="en-US" sz="3200" b="1">
                <a:latin typeface="Century Gothic" panose="020B0502020202020204" pitchFamily="34" charset="0"/>
              </a:rPr>
              <a:t> Transaction</a:t>
            </a:r>
            <a:endParaRPr lang="en-IE" sz="3200" b="1" u="sng">
              <a:latin typeface="Century Gothic" panose="020B0502020202020204" pitchFamily="34" charset="0"/>
            </a:endParaRPr>
          </a:p>
        </p:txBody>
      </p:sp>
      <p:pic>
        <p:nvPicPr>
          <p:cNvPr id="37" name="Picture 36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27A83FD9-9FFC-425F-9A92-02E7A5DA4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55473" r="58247" b="26009"/>
          <a:stretch/>
        </p:blipFill>
        <p:spPr>
          <a:xfrm>
            <a:off x="332756" y="4362442"/>
            <a:ext cx="4667867" cy="1789346"/>
          </a:xfrm>
          <a:prstGeom prst="rect">
            <a:avLst/>
          </a:prstGeom>
        </p:spPr>
      </p:pic>
      <p:pic>
        <p:nvPicPr>
          <p:cNvPr id="7" name="Picture 6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08A6F570-0DEC-4E93-B5C8-CF599330B4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3" t="55473" r="3279" b="26009"/>
          <a:stretch/>
        </p:blipFill>
        <p:spPr>
          <a:xfrm>
            <a:off x="5000623" y="4362450"/>
            <a:ext cx="6858620" cy="1789336"/>
          </a:xfrm>
          <a:prstGeom prst="rect">
            <a:avLst/>
          </a:prstGeom>
        </p:spPr>
      </p:pic>
      <p:pic>
        <p:nvPicPr>
          <p:cNvPr id="8" name="Picture 7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6BC1F8CA-10D5-4715-A9DF-740C8191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7" t="25409" r="3279" b="44527"/>
          <a:stretch/>
        </p:blipFill>
        <p:spPr>
          <a:xfrm>
            <a:off x="8877917" y="1457321"/>
            <a:ext cx="2981325" cy="2905128"/>
          </a:xfrm>
          <a:prstGeom prst="rect">
            <a:avLst/>
          </a:prstGeom>
        </p:spPr>
      </p:pic>
      <p:pic>
        <p:nvPicPr>
          <p:cNvPr id="9" name="Picture 8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6F998719-A9D4-44B7-9AB8-87AD43E6A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t="25409" r="27172" b="44527"/>
          <a:stretch/>
        </p:blipFill>
        <p:spPr>
          <a:xfrm>
            <a:off x="6096001" y="1457319"/>
            <a:ext cx="2781920" cy="2905128"/>
          </a:xfrm>
          <a:prstGeom prst="rect">
            <a:avLst/>
          </a:prstGeom>
        </p:spPr>
      </p:pic>
      <p:pic>
        <p:nvPicPr>
          <p:cNvPr id="10" name="Picture 9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28034FBA-972F-4CB1-B866-FF655B7FD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8" t="25409" r="49468" b="44527"/>
          <a:stretch/>
        </p:blipFill>
        <p:spPr>
          <a:xfrm>
            <a:off x="3114669" y="1457317"/>
            <a:ext cx="2981331" cy="2905128"/>
          </a:xfrm>
          <a:prstGeom prst="rect">
            <a:avLst/>
          </a:prstGeom>
        </p:spPr>
      </p:pic>
      <p:pic>
        <p:nvPicPr>
          <p:cNvPr id="11" name="Picture 10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8117E1B5-A29A-4C1B-9435-1C2382714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" t="25409" r="73360" b="44526"/>
          <a:stretch/>
        </p:blipFill>
        <p:spPr>
          <a:xfrm>
            <a:off x="332750" y="1457314"/>
            <a:ext cx="2781919" cy="2905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E3BB3D-CB0B-45F7-8539-C6C5E68DF607}"/>
              </a:ext>
            </a:extLst>
          </p:cNvPr>
          <p:cNvSpPr txBox="1"/>
          <p:nvPr/>
        </p:nvSpPr>
        <p:spPr>
          <a:xfrm>
            <a:off x="3361598" y="6495276"/>
            <a:ext cx="5468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75000"/>
                  </a:schemeClr>
                </a:solidFill>
              </a:rPr>
              <a:t>source: https://www.burniegroup.com/infographic-a-look-at-blockchain-technology/</a:t>
            </a:r>
            <a:endParaRPr lang="en-IE" sz="12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5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07566-3C66-46DF-9C45-A9FCB5B3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latin typeface="Century Gothic" panose="020B0502020202020204" pitchFamily="34" charset="0"/>
              </a:rPr>
              <a:t>Criteria for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Blockchain</a:t>
            </a:r>
            <a:br>
              <a:rPr lang="en-US" sz="3200">
                <a:latin typeface="Century Gothic" panose="020B0502020202020204" pitchFamily="34" charset="0"/>
              </a:rPr>
            </a:br>
            <a:r>
              <a:rPr lang="en-US" sz="3200">
                <a:latin typeface="Century Gothic" panose="020B0502020202020204" pitchFamily="34" charset="0"/>
              </a:rPr>
              <a:t>Adoption</a:t>
            </a:r>
            <a:endParaRPr lang="en-IE" sz="320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90B6B-04FF-405E-B7AC-3C6A291439B3}"/>
              </a:ext>
            </a:extLst>
          </p:cNvPr>
          <p:cNvSpPr txBox="1"/>
          <p:nvPr/>
        </p:nvSpPr>
        <p:spPr>
          <a:xfrm>
            <a:off x="6603771" y="6540992"/>
            <a:ext cx="5498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sources: </a:t>
            </a:r>
            <a:r>
              <a:rPr lang="en-IE" sz="1100">
                <a:solidFill>
                  <a:schemeClr val="bg1">
                    <a:lumMod val="75000"/>
                  </a:schemeClr>
                </a:solidFill>
              </a:rPr>
              <a:t>https://cdn-images-1.medium.com/max/856/1*QMK4h8SzoMNFLE7eDQWPew.jpeg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8826158-D2F2-4AC0-B0DC-366EE490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3840" r="7377" b="2611"/>
          <a:stretch/>
        </p:blipFill>
        <p:spPr>
          <a:xfrm>
            <a:off x="3803904" y="244613"/>
            <a:ext cx="8298488" cy="62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E6CB-3845-4883-A954-64355A1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6" y="264541"/>
            <a:ext cx="11890248" cy="1325563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3200">
                <a:latin typeface="Century Gothic" panose="020B0502020202020204" pitchFamily="34" charset="0"/>
              </a:rPr>
              <a:t>A </a:t>
            </a:r>
            <a:r>
              <a:rPr lang="en-US" sz="3200" b="1">
                <a:latin typeface="Century Gothic" panose="020B0502020202020204" pitchFamily="34" charset="0"/>
              </a:rPr>
              <a:t>Consortium Blockchain </a:t>
            </a:r>
            <a:r>
              <a:rPr lang="en-US" sz="3200">
                <a:latin typeface="Century Gothic" panose="020B0502020202020204" pitchFamily="34" charset="0"/>
              </a:rPr>
              <a:t>can address some Challenges Companies may find with Public Blockchains</a:t>
            </a:r>
            <a:endParaRPr lang="en-IE" sz="3200" u="sng">
              <a:latin typeface="Century Gothic" panose="020B0502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EE90AD-8B6A-4011-818E-AFE020521F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96075" y="1827484"/>
          <a:ext cx="5086350" cy="4548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3783270788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994891342"/>
                    </a:ext>
                  </a:extLst>
                </a:gridCol>
              </a:tblGrid>
              <a:tr h="50543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Public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Consortium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677757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Data is Public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Privacy, Confidentiality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258199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Transactions are Public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Private Channels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97895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Pseudonymous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Known participants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019058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Anyone can join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Permissioned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540467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Anyone can access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Permissioned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97330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Trustless Nodes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Semi-Trusted Nodes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24576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r>
                        <a:rPr lang="en-US"/>
                        <a:t>Low tx/s</a:t>
                      </a:r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tx/s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28712"/>
                  </a:ext>
                </a:extLst>
              </a:tr>
              <a:tr h="505430"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GDPR Compliance</a:t>
                      </a:r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471822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439003E8-058E-41F1-9D6A-EDBB2551DC8C}"/>
              </a:ext>
            </a:extLst>
          </p:cNvPr>
          <p:cNvSpPr txBox="1"/>
          <p:nvPr/>
        </p:nvSpPr>
        <p:spPr>
          <a:xfrm>
            <a:off x="500624" y="2362982"/>
            <a:ext cx="59001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Group of known, semi-trusted parties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Access granted by members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Consensus ~ majority vote (BFT)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Consensus can withstand 1/3 of malicious nodes</a:t>
            </a:r>
            <a:br>
              <a:rPr lang="en-US" sz="2200">
                <a:latin typeface="Century Gothic" panose="020B0502020202020204" pitchFamily="34" charset="0"/>
              </a:rPr>
            </a:br>
            <a:endParaRPr lang="en-US" sz="2200"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Century Gothic" panose="020B0502020202020204" pitchFamily="34" charset="0"/>
              </a:rPr>
              <a:t>Easier Governance</a:t>
            </a:r>
          </a:p>
        </p:txBody>
      </p:sp>
    </p:spTree>
    <p:extLst>
      <p:ext uri="{BB962C8B-B14F-4D97-AF65-F5344CB8AC3E}">
        <p14:creationId xmlns:p14="http://schemas.microsoft.com/office/powerpoint/2010/main" val="42223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6913</TotalTime>
  <Words>647</Words>
  <Application>Microsoft Office PowerPoint</Application>
  <PresentationFormat>Widescreen</PresentationFormat>
  <Paragraphs>162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Office Theme</vt:lpstr>
      <vt:lpstr>Blockchain &amp; Distributed Ledgers</vt:lpstr>
      <vt:lpstr>When we interact/transact with others, we often delegate Trust to Intermediaries</vt:lpstr>
      <vt:lpstr>Ledger ~ Agreed State ~ Collection of Transactions</vt:lpstr>
      <vt:lpstr>If we had a trusted Shared Ledger many of those Intermediaries would no longer be necessary</vt:lpstr>
      <vt:lpstr>Centralized vs. Distributed Ledger</vt:lpstr>
      <vt:lpstr>Consensus = Whatever is agreed upon Corollary: When participants can't reach consensus, a split of the participants occurs</vt:lpstr>
      <vt:lpstr>A day in the life of a Blockchain Transaction</vt:lpstr>
      <vt:lpstr>Criteria for Blockchain Adoption</vt:lpstr>
      <vt:lpstr>A Consortium Blockchain can address some Challenges Companies may find with Public Blockchains</vt:lpstr>
      <vt:lpstr>What are some of the Blockchain Use Cases for Companies?</vt:lpstr>
      <vt:lpstr>There is large interest in Blockchain Adoption, with many projects underway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Blockchain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Johannes Ahlmann</dc:creator>
  <cp:lastModifiedBy>Johannes Ahlmann</cp:lastModifiedBy>
  <cp:revision>115</cp:revision>
  <dcterms:created xsi:type="dcterms:W3CDTF">2018-03-20T10:05:21Z</dcterms:created>
  <dcterms:modified xsi:type="dcterms:W3CDTF">2018-07-09T17:28:31Z</dcterms:modified>
</cp:coreProperties>
</file>